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  <p:sldMasterId id="214748370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6858000" cx="12188950"/>
  <p:notesSz cx="6858000" cy="9144000"/>
  <p:embeddedFontLst>
    <p:embeddedFont>
      <p:font typeface="DM Sans Medium"/>
      <p:regular r:id="rId22"/>
      <p:bold r:id="rId23"/>
      <p:italic r:id="rId24"/>
      <p:boldItalic r:id="rId25"/>
    </p:embeddedFont>
    <p:embeddedFont>
      <p:font typeface="Nunito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Michroma"/>
      <p:regular r:id="rId34"/>
    </p:embeddedFont>
    <p:embeddedFont>
      <p:font typeface="Varela Round"/>
      <p:regular r:id="rId35"/>
    </p:embeddedFont>
    <p:embeddedFont>
      <p:font typeface="Nanum Gothic"/>
      <p:regular r:id="rId36"/>
      <p:bold r:id="rId37"/>
    </p:embeddedFont>
    <p:embeddedFont>
      <p:font typeface="DM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8C0CF1-5276-479D-AD0A-C26347BC3F7B}">
  <a:tblStyle styleId="{3C8C0CF1-5276-479D-AD0A-C26347BC3F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3587C4C-D4DC-4A2A-AF5E-2FDB0425C061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472C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472C4"/>
          </a:solidFill>
        </a:fill>
      </a:tcStyle>
    </a:firstRow>
    <a:neCell>
      <a:tcTxStyle/>
    </a:neCell>
    <a:nwCell>
      <a:tcTxStyle/>
    </a:nwCell>
  </a:tblStyle>
  <a:tblStyle styleId="{46BF4305-F191-4F3C-A9E4-361630F344E8}" styleName="Table_2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5E8"/>
          </a:solidFill>
        </a:fill>
      </a:tcStyle>
    </a:wholeTbl>
    <a:band1H>
      <a:tcTxStyle/>
      <a:tcStyle>
        <a:fill>
          <a:solidFill>
            <a:srgbClr val="DEEACD"/>
          </a:solidFill>
        </a:fill>
      </a:tcStyle>
    </a:band1H>
    <a:band2H>
      <a:tcTxStyle/>
    </a:band2H>
    <a:band1V>
      <a:tcTxStyle/>
      <a:tcStyle>
        <a:fill>
          <a:solidFill>
            <a:srgbClr val="DEEACD"/>
          </a:solidFill>
        </a:fill>
      </a:tcStyle>
    </a:band1V>
    <a:band2V>
      <a:tcTxStyle/>
    </a:band2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5550310D-7D10-465E-9777-AA44EEEABE2B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B6FCEE1B-709B-4D6D-B3A0-8406FD14BD05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472C4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472C4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italic.fntdata"/><Relationship Id="rId20" Type="http://schemas.openxmlformats.org/officeDocument/2006/relationships/slide" Target="slides/slide13.xml"/><Relationship Id="rId41" Type="http://schemas.openxmlformats.org/officeDocument/2006/relationships/font" Target="fonts/DMSans-boldItalic.fntdata"/><Relationship Id="rId22" Type="http://schemas.openxmlformats.org/officeDocument/2006/relationships/font" Target="fonts/DMSansMedium-regular.fntdata"/><Relationship Id="rId21" Type="http://schemas.openxmlformats.org/officeDocument/2006/relationships/slide" Target="slides/slide14.xml"/><Relationship Id="rId24" Type="http://schemas.openxmlformats.org/officeDocument/2006/relationships/font" Target="fonts/DMSansMedium-italic.fntdata"/><Relationship Id="rId23" Type="http://schemas.openxmlformats.org/officeDocument/2006/relationships/font" Target="fonts/DMSansMedium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Nunito-regular.fntdata"/><Relationship Id="rId25" Type="http://schemas.openxmlformats.org/officeDocument/2006/relationships/font" Target="fonts/DMSansMedium-boldItalic.fntdata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Nunito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4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3.xml"/><Relationship Id="rId32" Type="http://schemas.openxmlformats.org/officeDocument/2006/relationships/font" Target="fonts/Poppins-italic.fntdata"/><Relationship Id="rId13" Type="http://schemas.openxmlformats.org/officeDocument/2006/relationships/slide" Target="slides/slide6.xml"/><Relationship Id="rId35" Type="http://schemas.openxmlformats.org/officeDocument/2006/relationships/font" Target="fonts/VarelaRound-regular.fntdata"/><Relationship Id="rId12" Type="http://schemas.openxmlformats.org/officeDocument/2006/relationships/slide" Target="slides/slide5.xml"/><Relationship Id="rId34" Type="http://schemas.openxmlformats.org/officeDocument/2006/relationships/font" Target="fonts/Michroma-regular.fntdata"/><Relationship Id="rId15" Type="http://schemas.openxmlformats.org/officeDocument/2006/relationships/slide" Target="slides/slide8.xml"/><Relationship Id="rId37" Type="http://schemas.openxmlformats.org/officeDocument/2006/relationships/font" Target="fonts/NanumGothic-bold.fntdata"/><Relationship Id="rId14" Type="http://schemas.openxmlformats.org/officeDocument/2006/relationships/slide" Target="slides/slide7.xml"/><Relationship Id="rId36" Type="http://schemas.openxmlformats.org/officeDocument/2006/relationships/font" Target="fonts/NanumGothic-regular.fntdata"/><Relationship Id="rId17" Type="http://schemas.openxmlformats.org/officeDocument/2006/relationships/slide" Target="slides/slide10.xml"/><Relationship Id="rId39" Type="http://schemas.openxmlformats.org/officeDocument/2006/relationships/font" Target="fonts/DMSans-bold.fntdata"/><Relationship Id="rId16" Type="http://schemas.openxmlformats.org/officeDocument/2006/relationships/slide" Target="slides/slide9.xml"/><Relationship Id="rId38" Type="http://schemas.openxmlformats.org/officeDocument/2006/relationships/font" Target="fonts/DMSans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51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5" name="Shape 8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6" name="Google Shape;8666;p:notes"/>
          <p:cNvSpPr/>
          <p:nvPr>
            <p:ph idx="2" type="sldImg"/>
          </p:nvPr>
        </p:nvSpPr>
        <p:spPr>
          <a:xfrm>
            <a:off x="382051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7" name="Google Shape;86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4" name="Shape 8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5" name="Google Shape;8825;g25c4510d5c9_2_3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6" name="Google Shape;8826;g25c4510d5c9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4" name="Shape 8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5" name="Google Shape;8835;g25c4510d5c9_2_5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6" name="Google Shape;8836;g25c4510d5c9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7" name="Shape 8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" name="Google Shape;8888;g25c716b970e_1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89" name="Google Shape;8889;g25c716b970e_1_168:notes"/>
          <p:cNvSpPr/>
          <p:nvPr>
            <p:ph idx="2" type="sldImg"/>
          </p:nvPr>
        </p:nvSpPr>
        <p:spPr>
          <a:xfrm>
            <a:off x="686486" y="1143000"/>
            <a:ext cx="5484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5" name="Shape 8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6" name="Google Shape;8896;g25c716b970e_5_26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7" name="Google Shape;8897;g25c716b970e_5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6" name="Shape 8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7" name="Google Shape;8907;g25c4510d5c9_2_5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8" name="Google Shape;8908;g25c4510d5c9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6" name="Shape 8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7" name="Google Shape;8677;g25c4510d5c9_2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8" name="Google Shape;8678;g25c4510d5c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7" name="Shape 8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8" name="Google Shape;8688;g25be3adbc60_2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9" name="Google Shape;8689;g25be3adbc6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2" name="Shape 8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3" name="Google Shape;8723;g25be6a36b08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4" name="Google Shape;8724;g25be6a36b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8" name="Shape 8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9" name="Google Shape;8749;g25c6b42b67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0" name="Google Shape;8750;g25c6b42b67e_7_0:notes"/>
          <p:cNvSpPr/>
          <p:nvPr>
            <p:ph idx="2" type="sldImg"/>
          </p:nvPr>
        </p:nvSpPr>
        <p:spPr>
          <a:xfrm>
            <a:off x="1143797" y="685800"/>
            <a:ext cx="457108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4" name="Shape 8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" name="Google Shape;8765;g1b67244453b_1_4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6" name="Google Shape;8766;g1b67244453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3" name="Shape 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4" name="Google Shape;8784;g25c4510d5c9_2_1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5" name="Google Shape;8785;g25c4510d5c9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7" name="Shape 8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8" name="Google Shape;8798;g25c4510d5c9_2_25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9" name="Google Shape;8799;g25c4510d5c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0" name="Shape 8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1" name="Google Shape;8811;g25c4510d5c9_2_28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2" name="Google Shape;8812;g25c4510d5c9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496" y="1474833"/>
            <a:ext cx="11358000" cy="2618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496" y="4202967"/>
            <a:ext cx="11358000" cy="1734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gradFill>
          <a:gsLst>
            <a:gs pos="0">
              <a:schemeClr val="accent6"/>
            </a:gs>
            <a:gs pos="40000">
              <a:schemeClr val="accent6"/>
            </a:gs>
            <a:gs pos="100000">
              <a:schemeClr val="dk1"/>
            </a:gs>
          </a:gsLst>
          <a:lin ang="2700006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42" y="3641336"/>
            <a:ext cx="12188153" cy="3327259"/>
            <a:chOff x="1851250" y="1720850"/>
            <a:chExt cx="3539775" cy="966075"/>
          </a:xfrm>
        </p:grpSpPr>
        <p:sp>
          <p:nvSpPr>
            <p:cNvPr id="52" name="Google Shape;52;p13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3"/>
          <p:cNvGrpSpPr/>
          <p:nvPr/>
        </p:nvGrpSpPr>
        <p:grpSpPr>
          <a:xfrm>
            <a:off x="76" y="31"/>
            <a:ext cx="12187280" cy="3002626"/>
            <a:chOff x="-347225" y="-1310325"/>
            <a:chExt cx="7672194" cy="1889514"/>
          </a:xfrm>
        </p:grpSpPr>
        <p:sp>
          <p:nvSpPr>
            <p:cNvPr id="369" name="Google Shape;369;p13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500" name="Google Shape;500;p13"/>
          <p:cNvSpPr txBox="1"/>
          <p:nvPr>
            <p:ph idx="1" type="subTitle"/>
          </p:nvPr>
        </p:nvSpPr>
        <p:spPr>
          <a:xfrm>
            <a:off x="1180771" y="5611569"/>
            <a:ext cx="8255100" cy="475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01" name="Google Shape;501;p13"/>
          <p:cNvSpPr txBox="1"/>
          <p:nvPr>
            <p:ph type="ctrTitle"/>
          </p:nvPr>
        </p:nvSpPr>
        <p:spPr>
          <a:xfrm>
            <a:off x="1180771" y="2796986"/>
            <a:ext cx="8255100" cy="27972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59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2700006" scaled="0"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14"/>
          <p:cNvGrpSpPr/>
          <p:nvPr/>
        </p:nvGrpSpPr>
        <p:grpSpPr>
          <a:xfrm flipH="1">
            <a:off x="-110523" y="3561377"/>
            <a:ext cx="12481955" cy="3407443"/>
            <a:chOff x="1851250" y="1720850"/>
            <a:chExt cx="3539775" cy="966075"/>
          </a:xfrm>
        </p:grpSpPr>
        <p:sp>
          <p:nvSpPr>
            <p:cNvPr id="504" name="Google Shape;504;p14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14"/>
          <p:cNvGrpSpPr/>
          <p:nvPr/>
        </p:nvGrpSpPr>
        <p:grpSpPr>
          <a:xfrm flipH="1">
            <a:off x="17985" y="31"/>
            <a:ext cx="12187280" cy="3002626"/>
            <a:chOff x="-347225" y="-1310325"/>
            <a:chExt cx="7672194" cy="1889514"/>
          </a:xfrm>
        </p:grpSpPr>
        <p:sp>
          <p:nvSpPr>
            <p:cNvPr id="821" name="Google Shape;821;p14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14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953" name="Google Shape;953;p14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4" name="Google Shape;954;p14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955" name="Google Shape;955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0" name="Google Shape;960;p14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961" name="Google Shape;961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6" name="Google Shape;966;p14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7" name="Google Shape;967;p14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968" name="Google Shape;968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3" name="Google Shape;973;p14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974" name="Google Shape;974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9" name="Google Shape;979;p14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980" name="Google Shape;980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5" name="Google Shape;985;p14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986" name="Google Shape;986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1" name="Google Shape;991;p14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992" name="Google Shape;992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7" name="Google Shape;997;p14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998" name="Google Shape;998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3" name="Google Shape;1003;p14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1004" name="Google Shape;1004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9" name="Google Shape;1009;p14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1010" name="Google Shape;1010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5" name="Google Shape;1015;p14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1016" name="Google Shape;1016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1" name="Google Shape;1021;p14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1022" name="Google Shape;1022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" name="Google Shape;1027;p14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1028" name="Google Shape;1028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3" name="Google Shape;1033;p14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14"/>
          <p:cNvSpPr txBox="1"/>
          <p:nvPr>
            <p:ph type="title"/>
          </p:nvPr>
        </p:nvSpPr>
        <p:spPr>
          <a:xfrm>
            <a:off x="952662" y="593367"/>
            <a:ext cx="10284000" cy="770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35" name="Google Shape;1035;p14"/>
          <p:cNvSpPr txBox="1"/>
          <p:nvPr>
            <p:ph hasCustomPrompt="1" idx="2" type="title"/>
          </p:nvPr>
        </p:nvSpPr>
        <p:spPr>
          <a:xfrm>
            <a:off x="1066633" y="2147233"/>
            <a:ext cx="9819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1"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1036" name="Google Shape;1036;p14"/>
          <p:cNvSpPr txBox="1"/>
          <p:nvPr>
            <p:ph idx="1" type="subTitle"/>
          </p:nvPr>
        </p:nvSpPr>
        <p:spPr>
          <a:xfrm>
            <a:off x="2195538" y="2147233"/>
            <a:ext cx="38817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37" name="Google Shape;1037;p14"/>
          <p:cNvSpPr txBox="1"/>
          <p:nvPr>
            <p:ph hasCustomPrompt="1" idx="3" type="title"/>
          </p:nvPr>
        </p:nvSpPr>
        <p:spPr>
          <a:xfrm>
            <a:off x="1066633" y="3528583"/>
            <a:ext cx="9819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1"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1038" name="Google Shape;1038;p14"/>
          <p:cNvSpPr txBox="1"/>
          <p:nvPr>
            <p:ph idx="4" type="subTitle"/>
          </p:nvPr>
        </p:nvSpPr>
        <p:spPr>
          <a:xfrm>
            <a:off x="2195538" y="3528583"/>
            <a:ext cx="38817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39" name="Google Shape;1039;p14"/>
          <p:cNvSpPr txBox="1"/>
          <p:nvPr>
            <p:ph hasCustomPrompt="1" idx="5" type="title"/>
          </p:nvPr>
        </p:nvSpPr>
        <p:spPr>
          <a:xfrm>
            <a:off x="1066633" y="4914337"/>
            <a:ext cx="9819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1"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1040" name="Google Shape;1040;p14"/>
          <p:cNvSpPr txBox="1"/>
          <p:nvPr>
            <p:ph idx="6" type="subTitle"/>
          </p:nvPr>
        </p:nvSpPr>
        <p:spPr>
          <a:xfrm>
            <a:off x="2195538" y="4914337"/>
            <a:ext cx="38817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1" name="Google Shape;1041;p14"/>
          <p:cNvSpPr txBox="1"/>
          <p:nvPr>
            <p:ph hasCustomPrompt="1" idx="7" type="title"/>
          </p:nvPr>
        </p:nvSpPr>
        <p:spPr>
          <a:xfrm>
            <a:off x="6098541" y="2147233"/>
            <a:ext cx="9819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1"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1042" name="Google Shape;1042;p14"/>
          <p:cNvSpPr txBox="1"/>
          <p:nvPr>
            <p:ph idx="8" type="subTitle"/>
          </p:nvPr>
        </p:nvSpPr>
        <p:spPr>
          <a:xfrm>
            <a:off x="7235777" y="2147233"/>
            <a:ext cx="39843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3" name="Google Shape;1043;p14"/>
          <p:cNvSpPr txBox="1"/>
          <p:nvPr>
            <p:ph hasCustomPrompt="1" idx="9" type="title"/>
          </p:nvPr>
        </p:nvSpPr>
        <p:spPr>
          <a:xfrm>
            <a:off x="6098541" y="3531383"/>
            <a:ext cx="981900" cy="4620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1"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1044" name="Google Shape;1044;p14"/>
          <p:cNvSpPr txBox="1"/>
          <p:nvPr>
            <p:ph idx="13" type="subTitle"/>
          </p:nvPr>
        </p:nvSpPr>
        <p:spPr>
          <a:xfrm>
            <a:off x="7235777" y="3528583"/>
            <a:ext cx="39843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5" name="Google Shape;1045;p14"/>
          <p:cNvSpPr txBox="1"/>
          <p:nvPr>
            <p:ph hasCustomPrompt="1" idx="14" type="title"/>
          </p:nvPr>
        </p:nvSpPr>
        <p:spPr>
          <a:xfrm>
            <a:off x="6098541" y="4914337"/>
            <a:ext cx="9819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b="1"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1046" name="Google Shape;1046;p14"/>
          <p:cNvSpPr txBox="1"/>
          <p:nvPr>
            <p:ph idx="15" type="subTitle"/>
          </p:nvPr>
        </p:nvSpPr>
        <p:spPr>
          <a:xfrm>
            <a:off x="7235777" y="4914337"/>
            <a:ext cx="3984300" cy="467700"/>
          </a:xfrm>
          <a:prstGeom prst="rect">
            <a:avLst/>
          </a:prstGeom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047" name="Google Shape;1047;p14"/>
          <p:cNvGrpSpPr/>
          <p:nvPr/>
        </p:nvGrpSpPr>
        <p:grpSpPr>
          <a:xfrm>
            <a:off x="621711" y="5850987"/>
            <a:ext cx="10453941" cy="609147"/>
            <a:chOff x="466400" y="4388350"/>
            <a:chExt cx="7842416" cy="456872"/>
          </a:xfrm>
        </p:grpSpPr>
        <p:grpSp>
          <p:nvGrpSpPr>
            <p:cNvPr id="1048" name="Google Shape;1048;p14"/>
            <p:cNvGrpSpPr/>
            <p:nvPr/>
          </p:nvGrpSpPr>
          <p:grpSpPr>
            <a:xfrm>
              <a:off x="4975110" y="4608254"/>
              <a:ext cx="208157" cy="236967"/>
              <a:chOff x="4975110" y="4608254"/>
              <a:chExt cx="208157" cy="236967"/>
            </a:xfrm>
          </p:grpSpPr>
          <p:sp>
            <p:nvSpPr>
              <p:cNvPr id="1049" name="Google Shape;1049;p14"/>
              <p:cNvSpPr/>
              <p:nvPr/>
            </p:nvSpPr>
            <p:spPr>
              <a:xfrm flipH="1">
                <a:off x="4975110" y="4608254"/>
                <a:ext cx="208157" cy="236967"/>
              </a:xfrm>
              <a:custGeom>
                <a:rect b="b" l="l" r="r" t="t"/>
                <a:pathLst>
                  <a:path extrusionOk="0" h="2303" w="2023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 flipH="1">
                <a:off x="5015547" y="4660217"/>
                <a:ext cx="127281" cy="127281"/>
              </a:xfrm>
              <a:custGeom>
                <a:rect b="b" l="l" r="r" t="t"/>
                <a:pathLst>
                  <a:path extrusionOk="0" h="1237" w="1237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4"/>
              <p:cNvSpPr/>
              <p:nvPr/>
            </p:nvSpPr>
            <p:spPr>
              <a:xfrm flipH="1">
                <a:off x="5009785" y="4665979"/>
                <a:ext cx="127281" cy="121519"/>
              </a:xfrm>
              <a:custGeom>
                <a:rect b="b" l="l" r="r" t="t"/>
                <a:pathLst>
                  <a:path extrusionOk="0" h="1181" w="1237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4"/>
              <p:cNvSpPr/>
              <p:nvPr/>
            </p:nvSpPr>
            <p:spPr>
              <a:xfrm flipH="1">
                <a:off x="5044460" y="4694893"/>
                <a:ext cx="80978" cy="69454"/>
              </a:xfrm>
              <a:custGeom>
                <a:rect b="b" l="l" r="r" t="t"/>
                <a:pathLst>
                  <a:path extrusionOk="0" h="675" w="787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3" name="Google Shape;1053;p14"/>
            <p:cNvGrpSpPr/>
            <p:nvPr/>
          </p:nvGrpSpPr>
          <p:grpSpPr>
            <a:xfrm flipH="1">
              <a:off x="466400" y="4388350"/>
              <a:ext cx="230087" cy="393387"/>
              <a:chOff x="1267792" y="5309150"/>
              <a:chExt cx="230087" cy="393387"/>
            </a:xfrm>
          </p:grpSpPr>
          <p:sp>
            <p:nvSpPr>
              <p:cNvPr id="1054" name="Google Shape;1054;p14"/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rect b="b" l="l" r="r" t="t"/>
                <a:pathLst>
                  <a:path extrusionOk="0" h="5955" w="3483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4"/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rect b="b" l="l" r="r" t="t"/>
                <a:pathLst>
                  <a:path extrusionOk="0" h="5955" w="1236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4"/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rect b="b" l="l" r="r" t="t"/>
                <a:pathLst>
                  <a:path extrusionOk="0" h="5955" w="675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7" name="Google Shape;1057;p14"/>
            <p:cNvGrpSpPr/>
            <p:nvPr/>
          </p:nvGrpSpPr>
          <p:grpSpPr>
            <a:xfrm flipH="1">
              <a:off x="7441113" y="4705024"/>
              <a:ext cx="356261" cy="81650"/>
              <a:chOff x="1962943" y="5517637"/>
              <a:chExt cx="356261" cy="81650"/>
            </a:xfrm>
          </p:grpSpPr>
          <p:sp>
            <p:nvSpPr>
              <p:cNvPr id="1058" name="Google Shape;1058;p14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3" name="Google Shape;1063;p14"/>
            <p:cNvGrpSpPr/>
            <p:nvPr/>
          </p:nvGrpSpPr>
          <p:grpSpPr>
            <a:xfrm flipH="1">
              <a:off x="8056467" y="4536578"/>
              <a:ext cx="252349" cy="252349"/>
              <a:chOff x="1647575" y="5358103"/>
              <a:chExt cx="252349" cy="252349"/>
            </a:xfrm>
          </p:grpSpPr>
          <p:sp>
            <p:nvSpPr>
              <p:cNvPr id="1064" name="Google Shape;1064;p14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9" name="Google Shape;1069;p15"/>
          <p:cNvGrpSpPr/>
          <p:nvPr/>
        </p:nvGrpSpPr>
        <p:grpSpPr>
          <a:xfrm flipH="1">
            <a:off x="-105004" y="3612812"/>
            <a:ext cx="12293285" cy="3355855"/>
            <a:chOff x="1851250" y="1720850"/>
            <a:chExt cx="3539775" cy="966075"/>
          </a:xfrm>
        </p:grpSpPr>
        <p:sp>
          <p:nvSpPr>
            <p:cNvPr id="1070" name="Google Shape;1070;p15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5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5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5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5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5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5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5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5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15"/>
          <p:cNvGrpSpPr/>
          <p:nvPr/>
        </p:nvGrpSpPr>
        <p:grpSpPr>
          <a:xfrm flipH="1">
            <a:off x="1344" y="31"/>
            <a:ext cx="12187280" cy="3002626"/>
            <a:chOff x="-347225" y="-1310325"/>
            <a:chExt cx="7672194" cy="1889514"/>
          </a:xfrm>
        </p:grpSpPr>
        <p:sp>
          <p:nvSpPr>
            <p:cNvPr id="1387" name="Google Shape;1387;p15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5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5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5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5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5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5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5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5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8" name="Google Shape;1518;p15"/>
          <p:cNvSpPr txBox="1"/>
          <p:nvPr>
            <p:ph type="title"/>
          </p:nvPr>
        </p:nvSpPr>
        <p:spPr>
          <a:xfrm>
            <a:off x="952662" y="3788667"/>
            <a:ext cx="5912100" cy="1997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519" name="Google Shape;1519;p15"/>
          <p:cNvSpPr txBox="1"/>
          <p:nvPr>
            <p:ph hasCustomPrompt="1" idx="2" type="title"/>
          </p:nvPr>
        </p:nvSpPr>
        <p:spPr>
          <a:xfrm>
            <a:off x="952662" y="2255228"/>
            <a:ext cx="1867800" cy="11172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b="1" sz="5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>
            <a:r>
              <a:t>xx%</a:t>
            </a:r>
          </a:p>
        </p:txBody>
      </p:sp>
      <p:sp>
        <p:nvSpPr>
          <p:cNvPr id="1520" name="Google Shape;1520;p15"/>
          <p:cNvSpPr txBox="1"/>
          <p:nvPr>
            <p:ph idx="1" type="subTitle"/>
          </p:nvPr>
        </p:nvSpPr>
        <p:spPr>
          <a:xfrm>
            <a:off x="952662" y="5628351"/>
            <a:ext cx="5912100" cy="467700"/>
          </a:xfrm>
          <a:prstGeom prst="rect">
            <a:avLst/>
          </a:prstGeom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</p:bgPr>
    </p:bg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2" name="Google Shape;1522;p16"/>
          <p:cNvGrpSpPr/>
          <p:nvPr/>
        </p:nvGrpSpPr>
        <p:grpSpPr>
          <a:xfrm rot="10800000">
            <a:off x="-110523" y="-15"/>
            <a:ext cx="12481955" cy="3407443"/>
            <a:chOff x="1851250" y="1720850"/>
            <a:chExt cx="3539775" cy="966075"/>
          </a:xfrm>
        </p:grpSpPr>
        <p:sp>
          <p:nvSpPr>
            <p:cNvPr id="1523" name="Google Shape;1523;p16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6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6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6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6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6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6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6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6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6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6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6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6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9" name="Google Shape;1839;p16"/>
          <p:cNvGrpSpPr/>
          <p:nvPr/>
        </p:nvGrpSpPr>
        <p:grpSpPr>
          <a:xfrm rot="10800000">
            <a:off x="17985" y="3966148"/>
            <a:ext cx="12187280" cy="3002626"/>
            <a:chOff x="-347225" y="-1310325"/>
            <a:chExt cx="7672194" cy="1889514"/>
          </a:xfrm>
        </p:grpSpPr>
        <p:sp>
          <p:nvSpPr>
            <p:cNvPr id="1840" name="Google Shape;1840;p16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6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6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1" name="Google Shape;1971;p16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1972" name="Google Shape;1972;p16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73" name="Google Shape;1973;p16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1974" name="Google Shape;1974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9" name="Google Shape;1979;p16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1980" name="Google Shape;1980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5" name="Google Shape;1985;p16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86" name="Google Shape;1986;p16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1987" name="Google Shape;1987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2" name="Google Shape;1992;p16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1993" name="Google Shape;1993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8" name="Google Shape;1998;p16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1999" name="Google Shape;1999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04" name="Google Shape;2004;p16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2005" name="Google Shape;2005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0" name="Google Shape;2010;p16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2011" name="Google Shape;2011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6" name="Google Shape;2016;p16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2017" name="Google Shape;2017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2" name="Google Shape;2022;p16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2023" name="Google Shape;2023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8" name="Google Shape;2028;p16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2029" name="Google Shape;2029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4" name="Google Shape;2034;p16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2035" name="Google Shape;2035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0" name="Google Shape;2040;p16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2041" name="Google Shape;2041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6" name="Google Shape;2046;p16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2047" name="Google Shape;2047;p1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2" name="Google Shape;2052;p16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3" name="Google Shape;2053;p16"/>
          <p:cNvSpPr txBox="1"/>
          <p:nvPr>
            <p:ph type="title"/>
          </p:nvPr>
        </p:nvSpPr>
        <p:spPr>
          <a:xfrm>
            <a:off x="952662" y="593367"/>
            <a:ext cx="10284000" cy="770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054" name="Google Shape;2054;p16"/>
          <p:cNvSpPr txBox="1"/>
          <p:nvPr>
            <p:ph idx="1" type="subTitle"/>
          </p:nvPr>
        </p:nvSpPr>
        <p:spPr>
          <a:xfrm>
            <a:off x="1658245" y="3385472"/>
            <a:ext cx="3999300" cy="46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55" name="Google Shape;2055;p16"/>
          <p:cNvSpPr txBox="1"/>
          <p:nvPr>
            <p:ph idx="2" type="subTitle"/>
          </p:nvPr>
        </p:nvSpPr>
        <p:spPr>
          <a:xfrm>
            <a:off x="1658245" y="3751472"/>
            <a:ext cx="3999300" cy="1750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56" name="Google Shape;2056;p16"/>
          <p:cNvSpPr txBox="1"/>
          <p:nvPr>
            <p:ph idx="3" type="subTitle"/>
          </p:nvPr>
        </p:nvSpPr>
        <p:spPr>
          <a:xfrm>
            <a:off x="6545622" y="3385472"/>
            <a:ext cx="3999300" cy="46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57" name="Google Shape;2057;p16"/>
          <p:cNvSpPr txBox="1"/>
          <p:nvPr>
            <p:ph idx="4" type="subTitle"/>
          </p:nvPr>
        </p:nvSpPr>
        <p:spPr>
          <a:xfrm>
            <a:off x="6545622" y="3751472"/>
            <a:ext cx="3999300" cy="1750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2058" name="Google Shape;2058;p16"/>
          <p:cNvGrpSpPr/>
          <p:nvPr/>
        </p:nvGrpSpPr>
        <p:grpSpPr>
          <a:xfrm>
            <a:off x="2014496" y="6066986"/>
            <a:ext cx="7222459" cy="361857"/>
            <a:chOff x="1511250" y="4550353"/>
            <a:chExt cx="5418199" cy="271399"/>
          </a:xfrm>
        </p:grpSpPr>
        <p:grpSp>
          <p:nvGrpSpPr>
            <p:cNvPr id="2059" name="Google Shape;2059;p16"/>
            <p:cNvGrpSpPr/>
            <p:nvPr/>
          </p:nvGrpSpPr>
          <p:grpSpPr>
            <a:xfrm>
              <a:off x="5945123" y="4691434"/>
              <a:ext cx="125841" cy="130319"/>
              <a:chOff x="3811523" y="4629654"/>
              <a:chExt cx="125841" cy="130319"/>
            </a:xfrm>
          </p:grpSpPr>
          <p:sp>
            <p:nvSpPr>
              <p:cNvPr id="2060" name="Google Shape;2060;p16"/>
              <p:cNvSpPr/>
              <p:nvPr/>
            </p:nvSpPr>
            <p:spPr>
              <a:xfrm>
                <a:off x="3811523" y="4629654"/>
                <a:ext cx="125841" cy="130318"/>
              </a:xfrm>
              <a:custGeom>
                <a:rect b="b" l="l" r="r" t="t"/>
                <a:pathLst>
                  <a:path extrusionOk="0" h="1630" w="1574">
                    <a:moveTo>
                      <a:pt x="169" y="1124"/>
                    </a:moveTo>
                    <a:cubicBezTo>
                      <a:pt x="0" y="731"/>
                      <a:pt x="169" y="337"/>
                      <a:pt x="506" y="169"/>
                    </a:cubicBezTo>
                    <a:cubicBezTo>
                      <a:pt x="899" y="0"/>
                      <a:pt x="1292" y="169"/>
                      <a:pt x="1461" y="562"/>
                    </a:cubicBezTo>
                    <a:cubicBezTo>
                      <a:pt x="1573" y="899"/>
                      <a:pt x="1461" y="1292"/>
                      <a:pt x="1068" y="1461"/>
                    </a:cubicBezTo>
                    <a:cubicBezTo>
                      <a:pt x="731" y="1629"/>
                      <a:pt x="337" y="1461"/>
                      <a:pt x="169" y="1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16"/>
              <p:cNvSpPr/>
              <p:nvPr/>
            </p:nvSpPr>
            <p:spPr>
              <a:xfrm>
                <a:off x="3816000" y="4638609"/>
                <a:ext cx="112330" cy="121364"/>
              </a:xfrm>
              <a:custGeom>
                <a:rect b="b" l="l" r="r" t="t"/>
                <a:pathLst>
                  <a:path extrusionOk="0" h="1518" w="1405">
                    <a:moveTo>
                      <a:pt x="113" y="1012"/>
                    </a:moveTo>
                    <a:cubicBezTo>
                      <a:pt x="1" y="731"/>
                      <a:pt x="57" y="506"/>
                      <a:pt x="169" y="282"/>
                    </a:cubicBezTo>
                    <a:cubicBezTo>
                      <a:pt x="225" y="225"/>
                      <a:pt x="281" y="169"/>
                      <a:pt x="394" y="169"/>
                    </a:cubicBezTo>
                    <a:cubicBezTo>
                      <a:pt x="731" y="1"/>
                      <a:pt x="1124" y="169"/>
                      <a:pt x="1292" y="506"/>
                    </a:cubicBezTo>
                    <a:cubicBezTo>
                      <a:pt x="1405" y="731"/>
                      <a:pt x="1405" y="1012"/>
                      <a:pt x="1236" y="1236"/>
                    </a:cubicBezTo>
                    <a:cubicBezTo>
                      <a:pt x="1180" y="1236"/>
                      <a:pt x="1124" y="1293"/>
                      <a:pt x="1012" y="1349"/>
                    </a:cubicBezTo>
                    <a:cubicBezTo>
                      <a:pt x="675" y="1517"/>
                      <a:pt x="281" y="1349"/>
                      <a:pt x="113" y="1012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16"/>
              <p:cNvSpPr/>
              <p:nvPr/>
            </p:nvSpPr>
            <p:spPr>
              <a:xfrm>
                <a:off x="3833989" y="4665553"/>
                <a:ext cx="76432" cy="67478"/>
              </a:xfrm>
              <a:custGeom>
                <a:rect b="b" l="l" r="r" t="t"/>
                <a:pathLst>
                  <a:path extrusionOk="0" h="844" w="956">
                    <a:moveTo>
                      <a:pt x="506" y="843"/>
                    </a:moveTo>
                    <a:cubicBezTo>
                      <a:pt x="225" y="787"/>
                      <a:pt x="0" y="562"/>
                      <a:pt x="56" y="282"/>
                    </a:cubicBezTo>
                    <a:cubicBezTo>
                      <a:pt x="56" y="169"/>
                      <a:pt x="113" y="57"/>
                      <a:pt x="169" y="1"/>
                    </a:cubicBezTo>
                    <a:cubicBezTo>
                      <a:pt x="169" y="57"/>
                      <a:pt x="169" y="113"/>
                      <a:pt x="113" y="169"/>
                    </a:cubicBezTo>
                    <a:cubicBezTo>
                      <a:pt x="113" y="450"/>
                      <a:pt x="281" y="675"/>
                      <a:pt x="562" y="731"/>
                    </a:cubicBezTo>
                    <a:cubicBezTo>
                      <a:pt x="730" y="731"/>
                      <a:pt x="843" y="675"/>
                      <a:pt x="955" y="562"/>
                    </a:cubicBezTo>
                    <a:cubicBezTo>
                      <a:pt x="843" y="731"/>
                      <a:pt x="674" y="843"/>
                      <a:pt x="506" y="8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3" name="Google Shape;2063;p16"/>
            <p:cNvGrpSpPr/>
            <p:nvPr/>
          </p:nvGrpSpPr>
          <p:grpSpPr>
            <a:xfrm>
              <a:off x="6192950" y="4703803"/>
              <a:ext cx="431170" cy="98900"/>
              <a:chOff x="4059350" y="4661075"/>
              <a:chExt cx="431170" cy="98900"/>
            </a:xfrm>
          </p:grpSpPr>
          <p:sp>
            <p:nvSpPr>
              <p:cNvPr id="2064" name="Google Shape;2064;p16"/>
              <p:cNvSpPr/>
              <p:nvPr/>
            </p:nvSpPr>
            <p:spPr>
              <a:xfrm>
                <a:off x="4090850" y="4661075"/>
                <a:ext cx="80909" cy="98898"/>
              </a:xfrm>
              <a:custGeom>
                <a:rect b="b" l="l" r="r" t="t"/>
                <a:pathLst>
                  <a:path extrusionOk="0" h="1237" w="1012">
                    <a:moveTo>
                      <a:pt x="0" y="1236"/>
                    </a:moveTo>
                    <a:lnTo>
                      <a:pt x="0" y="1"/>
                    </a:lnTo>
                    <a:lnTo>
                      <a:pt x="1011" y="1"/>
                    </a:lnTo>
                    <a:lnTo>
                      <a:pt x="1011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65" name="Google Shape;2065;p16"/>
              <p:cNvGrpSpPr/>
              <p:nvPr/>
            </p:nvGrpSpPr>
            <p:grpSpPr>
              <a:xfrm>
                <a:off x="4059350" y="4661075"/>
                <a:ext cx="431170" cy="98900"/>
                <a:chOff x="4059350" y="4661075"/>
                <a:chExt cx="431170" cy="98900"/>
              </a:xfrm>
            </p:grpSpPr>
            <p:sp>
              <p:nvSpPr>
                <p:cNvPr id="2066" name="Google Shape;2066;p16"/>
                <p:cNvSpPr/>
                <p:nvPr/>
              </p:nvSpPr>
              <p:spPr>
                <a:xfrm>
                  <a:off x="4171680" y="4661075"/>
                  <a:ext cx="318841" cy="98898"/>
                </a:xfrm>
                <a:custGeom>
                  <a:rect b="b" l="l" r="r" t="t"/>
                  <a:pathLst>
                    <a:path extrusionOk="0" h="1237" w="3988">
                      <a:moveTo>
                        <a:pt x="0" y="1236"/>
                      </a:moveTo>
                      <a:lnTo>
                        <a:pt x="0" y="1"/>
                      </a:lnTo>
                      <a:lnTo>
                        <a:pt x="3988" y="1"/>
                      </a:lnTo>
                      <a:lnTo>
                        <a:pt x="3988" y="118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112675" lIns="112675" spcFirstLastPara="1" rIns="112675" wrap="square" tIns="1126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7" name="Google Shape;2067;p16"/>
                <p:cNvSpPr/>
                <p:nvPr/>
              </p:nvSpPr>
              <p:spPr>
                <a:xfrm>
                  <a:off x="4059350" y="4661075"/>
                  <a:ext cx="31580" cy="98898"/>
                </a:xfrm>
                <a:custGeom>
                  <a:rect b="b" l="l" r="r" t="t"/>
                  <a:pathLst>
                    <a:path extrusionOk="0" h="1237" w="395">
                      <a:moveTo>
                        <a:pt x="1" y="1236"/>
                      </a:moveTo>
                      <a:lnTo>
                        <a:pt x="1" y="1"/>
                      </a:lnTo>
                      <a:lnTo>
                        <a:pt x="394" y="1"/>
                      </a:lnTo>
                      <a:lnTo>
                        <a:pt x="394" y="12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112675" lIns="112675" spcFirstLastPara="1" rIns="112675" wrap="square" tIns="1126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8" name="Google Shape;2068;p16"/>
                <p:cNvSpPr/>
                <p:nvPr/>
              </p:nvSpPr>
              <p:spPr>
                <a:xfrm>
                  <a:off x="4176157" y="4737429"/>
                  <a:ext cx="314363" cy="22546"/>
                </a:xfrm>
                <a:custGeom>
                  <a:rect b="b" l="l" r="r" t="t"/>
                  <a:pathLst>
                    <a:path extrusionOk="0" h="282" w="3932">
                      <a:moveTo>
                        <a:pt x="3932" y="0"/>
                      </a:moveTo>
                      <a:lnTo>
                        <a:pt x="3932" y="225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anchorCtr="0" anchor="ctr" bIns="112675" lIns="112675" spcFirstLastPara="1" rIns="112675" wrap="square" tIns="1126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9" name="Google Shape;2069;p16"/>
                <p:cNvSpPr/>
                <p:nvPr/>
              </p:nvSpPr>
              <p:spPr>
                <a:xfrm>
                  <a:off x="4063907" y="4737429"/>
                  <a:ext cx="27023" cy="22546"/>
                </a:xfrm>
                <a:custGeom>
                  <a:rect b="b" l="l" r="r" t="t"/>
                  <a:pathLst>
                    <a:path extrusionOk="0" h="282" w="338">
                      <a:moveTo>
                        <a:pt x="337" y="0"/>
                      </a:moveTo>
                      <a:lnTo>
                        <a:pt x="337" y="281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anchorCtr="0" anchor="ctr" bIns="112675" lIns="112675" spcFirstLastPara="1" rIns="112675" wrap="square" tIns="1126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070" name="Google Shape;2070;p16"/>
            <p:cNvGrpSpPr/>
            <p:nvPr/>
          </p:nvGrpSpPr>
          <p:grpSpPr>
            <a:xfrm>
              <a:off x="6650983" y="4569167"/>
              <a:ext cx="278466" cy="233536"/>
              <a:chOff x="4517383" y="4566812"/>
              <a:chExt cx="278466" cy="233536"/>
            </a:xfrm>
          </p:grpSpPr>
          <p:sp>
            <p:nvSpPr>
              <p:cNvPr id="2071" name="Google Shape;2071;p16"/>
              <p:cNvSpPr/>
              <p:nvPr/>
            </p:nvSpPr>
            <p:spPr>
              <a:xfrm>
                <a:off x="4517383" y="4566812"/>
                <a:ext cx="215625" cy="211068"/>
              </a:xfrm>
              <a:custGeom>
                <a:rect b="b" l="l" r="r" t="t"/>
                <a:pathLst>
                  <a:path extrusionOk="0" h="2640" w="2697">
                    <a:moveTo>
                      <a:pt x="282" y="1797"/>
                    </a:moveTo>
                    <a:cubicBezTo>
                      <a:pt x="1" y="1180"/>
                      <a:pt x="282" y="506"/>
                      <a:pt x="899" y="225"/>
                    </a:cubicBezTo>
                    <a:cubicBezTo>
                      <a:pt x="1461" y="0"/>
                      <a:pt x="2135" y="225"/>
                      <a:pt x="2416" y="843"/>
                    </a:cubicBezTo>
                    <a:cubicBezTo>
                      <a:pt x="2697" y="1404"/>
                      <a:pt x="2416" y="2134"/>
                      <a:pt x="1798" y="2359"/>
                    </a:cubicBezTo>
                    <a:cubicBezTo>
                      <a:pt x="1236" y="2640"/>
                      <a:pt x="562" y="2359"/>
                      <a:pt x="282" y="17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6"/>
              <p:cNvSpPr/>
              <p:nvPr/>
            </p:nvSpPr>
            <p:spPr>
              <a:xfrm>
                <a:off x="4548803" y="4593756"/>
                <a:ext cx="152784" cy="152704"/>
              </a:xfrm>
              <a:custGeom>
                <a:rect b="b" l="l" r="r" t="t"/>
                <a:pathLst>
                  <a:path extrusionOk="0" h="1910" w="1911">
                    <a:moveTo>
                      <a:pt x="169" y="1292"/>
                    </a:moveTo>
                    <a:cubicBezTo>
                      <a:pt x="1" y="899"/>
                      <a:pt x="169" y="393"/>
                      <a:pt x="619" y="225"/>
                    </a:cubicBezTo>
                    <a:cubicBezTo>
                      <a:pt x="1012" y="0"/>
                      <a:pt x="1517" y="225"/>
                      <a:pt x="1742" y="618"/>
                    </a:cubicBezTo>
                    <a:cubicBezTo>
                      <a:pt x="1910" y="1067"/>
                      <a:pt x="1742" y="1573"/>
                      <a:pt x="1293" y="1741"/>
                    </a:cubicBezTo>
                    <a:cubicBezTo>
                      <a:pt x="900" y="1910"/>
                      <a:pt x="394" y="1741"/>
                      <a:pt x="169" y="1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6"/>
              <p:cNvSpPr/>
              <p:nvPr/>
            </p:nvSpPr>
            <p:spPr>
              <a:xfrm>
                <a:off x="4553360" y="4607188"/>
                <a:ext cx="134716" cy="139273"/>
              </a:xfrm>
              <a:custGeom>
                <a:rect b="b" l="l" r="r" t="t"/>
                <a:pathLst>
                  <a:path extrusionOk="0" h="1742" w="1685">
                    <a:moveTo>
                      <a:pt x="112" y="1124"/>
                    </a:moveTo>
                    <a:cubicBezTo>
                      <a:pt x="0" y="899"/>
                      <a:pt x="56" y="562"/>
                      <a:pt x="225" y="338"/>
                    </a:cubicBezTo>
                    <a:cubicBezTo>
                      <a:pt x="281" y="281"/>
                      <a:pt x="337" y="225"/>
                      <a:pt x="449" y="169"/>
                    </a:cubicBezTo>
                    <a:cubicBezTo>
                      <a:pt x="843" y="1"/>
                      <a:pt x="1348" y="169"/>
                      <a:pt x="1573" y="618"/>
                    </a:cubicBezTo>
                    <a:cubicBezTo>
                      <a:pt x="1685" y="843"/>
                      <a:pt x="1629" y="1180"/>
                      <a:pt x="1460" y="1405"/>
                    </a:cubicBezTo>
                    <a:cubicBezTo>
                      <a:pt x="1404" y="1461"/>
                      <a:pt x="1348" y="1517"/>
                      <a:pt x="1236" y="1573"/>
                    </a:cubicBezTo>
                    <a:cubicBezTo>
                      <a:pt x="843" y="1742"/>
                      <a:pt x="337" y="1573"/>
                      <a:pt x="112" y="1124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6"/>
              <p:cNvSpPr/>
              <p:nvPr/>
            </p:nvSpPr>
            <p:spPr>
              <a:xfrm>
                <a:off x="4575746" y="4629654"/>
                <a:ext cx="94421" cy="85387"/>
              </a:xfrm>
              <a:custGeom>
                <a:rect b="b" l="l" r="r" t="t"/>
                <a:pathLst>
                  <a:path extrusionOk="0" h="1068" w="1181">
                    <a:moveTo>
                      <a:pt x="563" y="1068"/>
                    </a:moveTo>
                    <a:cubicBezTo>
                      <a:pt x="226" y="1011"/>
                      <a:pt x="1" y="731"/>
                      <a:pt x="57" y="394"/>
                    </a:cubicBezTo>
                    <a:cubicBezTo>
                      <a:pt x="57" y="225"/>
                      <a:pt x="113" y="113"/>
                      <a:pt x="226" y="0"/>
                    </a:cubicBezTo>
                    <a:cubicBezTo>
                      <a:pt x="169" y="113"/>
                      <a:pt x="169" y="169"/>
                      <a:pt x="169" y="225"/>
                    </a:cubicBezTo>
                    <a:cubicBezTo>
                      <a:pt x="113" y="562"/>
                      <a:pt x="338" y="899"/>
                      <a:pt x="675" y="899"/>
                    </a:cubicBezTo>
                    <a:cubicBezTo>
                      <a:pt x="843" y="955"/>
                      <a:pt x="1012" y="899"/>
                      <a:pt x="1180" y="731"/>
                    </a:cubicBezTo>
                    <a:cubicBezTo>
                      <a:pt x="1012" y="955"/>
                      <a:pt x="787" y="1068"/>
                      <a:pt x="563" y="10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6"/>
              <p:cNvSpPr/>
              <p:nvPr/>
            </p:nvSpPr>
            <p:spPr>
              <a:xfrm>
                <a:off x="4652098" y="4656598"/>
                <a:ext cx="143750" cy="143750"/>
              </a:xfrm>
              <a:custGeom>
                <a:rect b="b" l="l" r="r" t="t"/>
                <a:pathLst>
                  <a:path extrusionOk="0" h="1798" w="1798">
                    <a:moveTo>
                      <a:pt x="1742" y="1011"/>
                    </a:moveTo>
                    <a:cubicBezTo>
                      <a:pt x="1798" y="506"/>
                      <a:pt x="1461" y="113"/>
                      <a:pt x="1012" y="57"/>
                    </a:cubicBezTo>
                    <a:cubicBezTo>
                      <a:pt x="562" y="0"/>
                      <a:pt x="113" y="337"/>
                      <a:pt x="57" y="787"/>
                    </a:cubicBezTo>
                    <a:cubicBezTo>
                      <a:pt x="1" y="1292"/>
                      <a:pt x="338" y="1685"/>
                      <a:pt x="843" y="1741"/>
                    </a:cubicBezTo>
                    <a:cubicBezTo>
                      <a:pt x="1292" y="1798"/>
                      <a:pt x="1686" y="1461"/>
                      <a:pt x="1742" y="101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6"/>
              <p:cNvSpPr/>
              <p:nvPr/>
            </p:nvSpPr>
            <p:spPr>
              <a:xfrm>
                <a:off x="4687996" y="4683542"/>
                <a:ext cx="85467" cy="89864"/>
              </a:xfrm>
              <a:custGeom>
                <a:rect b="b" l="l" r="r" t="t"/>
                <a:pathLst>
                  <a:path extrusionOk="0" h="1124" w="1069">
                    <a:moveTo>
                      <a:pt x="1012" y="618"/>
                    </a:moveTo>
                    <a:cubicBezTo>
                      <a:pt x="1068" y="337"/>
                      <a:pt x="843" y="57"/>
                      <a:pt x="506" y="0"/>
                    </a:cubicBezTo>
                    <a:lnTo>
                      <a:pt x="506" y="0"/>
                    </a:lnTo>
                    <a:cubicBezTo>
                      <a:pt x="282" y="57"/>
                      <a:pt x="57" y="225"/>
                      <a:pt x="1" y="506"/>
                    </a:cubicBezTo>
                    <a:cubicBezTo>
                      <a:pt x="1" y="787"/>
                      <a:pt x="226" y="1067"/>
                      <a:pt x="506" y="1124"/>
                    </a:cubicBezTo>
                    <a:lnTo>
                      <a:pt x="563" y="1124"/>
                    </a:lnTo>
                    <a:cubicBezTo>
                      <a:pt x="843" y="1124"/>
                      <a:pt x="1012" y="899"/>
                      <a:pt x="1068" y="6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16"/>
              <p:cNvSpPr/>
              <p:nvPr/>
            </p:nvSpPr>
            <p:spPr>
              <a:xfrm>
                <a:off x="4701507" y="4706008"/>
                <a:ext cx="45012" cy="44932"/>
              </a:xfrm>
              <a:custGeom>
                <a:rect b="b" l="l" r="r" t="t"/>
                <a:pathLst>
                  <a:path extrusionOk="0" h="562" w="563">
                    <a:moveTo>
                      <a:pt x="562" y="337"/>
                    </a:moveTo>
                    <a:cubicBezTo>
                      <a:pt x="562" y="169"/>
                      <a:pt x="450" y="0"/>
                      <a:pt x="337" y="0"/>
                    </a:cubicBezTo>
                    <a:cubicBezTo>
                      <a:pt x="169" y="0"/>
                      <a:pt x="0" y="113"/>
                      <a:pt x="0" y="225"/>
                    </a:cubicBezTo>
                    <a:cubicBezTo>
                      <a:pt x="0" y="393"/>
                      <a:pt x="113" y="562"/>
                      <a:pt x="281" y="562"/>
                    </a:cubicBezTo>
                    <a:cubicBezTo>
                      <a:pt x="394" y="562"/>
                      <a:pt x="562" y="450"/>
                      <a:pt x="562" y="337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16"/>
              <p:cNvSpPr/>
              <p:nvPr/>
            </p:nvSpPr>
            <p:spPr>
              <a:xfrm>
                <a:off x="4705985" y="4723917"/>
                <a:ext cx="18069" cy="18069"/>
              </a:xfrm>
              <a:custGeom>
                <a:rect b="b" l="l" r="r" t="t"/>
                <a:pathLst>
                  <a:path extrusionOk="0" h="226" w="226">
                    <a:moveTo>
                      <a:pt x="169" y="113"/>
                    </a:moveTo>
                    <a:cubicBezTo>
                      <a:pt x="225" y="57"/>
                      <a:pt x="169" y="57"/>
                      <a:pt x="113" y="57"/>
                    </a:cubicBezTo>
                    <a:cubicBezTo>
                      <a:pt x="57" y="1"/>
                      <a:pt x="1" y="57"/>
                      <a:pt x="1" y="113"/>
                    </a:cubicBezTo>
                    <a:cubicBezTo>
                      <a:pt x="1" y="169"/>
                      <a:pt x="57" y="226"/>
                      <a:pt x="113" y="226"/>
                    </a:cubicBezTo>
                    <a:cubicBezTo>
                      <a:pt x="169" y="226"/>
                      <a:pt x="169" y="169"/>
                      <a:pt x="169" y="11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9" name="Google Shape;2079;p16"/>
            <p:cNvGrpSpPr/>
            <p:nvPr/>
          </p:nvGrpSpPr>
          <p:grpSpPr>
            <a:xfrm>
              <a:off x="1870293" y="4721052"/>
              <a:ext cx="356261" cy="81650"/>
              <a:chOff x="1962943" y="5517637"/>
              <a:chExt cx="356261" cy="81650"/>
            </a:xfrm>
          </p:grpSpPr>
          <p:sp>
            <p:nvSpPr>
              <p:cNvPr id="2080" name="Google Shape;2080;p16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16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16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16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16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5" name="Google Shape;2085;p16"/>
            <p:cNvGrpSpPr/>
            <p:nvPr/>
          </p:nvGrpSpPr>
          <p:grpSpPr>
            <a:xfrm>
              <a:off x="1511250" y="4550353"/>
              <a:ext cx="252349" cy="252349"/>
              <a:chOff x="1647575" y="5358103"/>
              <a:chExt cx="252349" cy="252349"/>
            </a:xfrm>
          </p:grpSpPr>
          <p:sp>
            <p:nvSpPr>
              <p:cNvPr id="2086" name="Google Shape;2086;p16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16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16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16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044" scaled="0"/>
        </a:gradFill>
      </p:bgPr>
    </p:bg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1" name="Google Shape;2091;p17"/>
          <p:cNvGrpSpPr/>
          <p:nvPr/>
        </p:nvGrpSpPr>
        <p:grpSpPr>
          <a:xfrm>
            <a:off x="-99754" y="3579393"/>
            <a:ext cx="12414699" cy="3389088"/>
            <a:chOff x="1851250" y="1720850"/>
            <a:chExt cx="3539775" cy="966075"/>
          </a:xfrm>
        </p:grpSpPr>
        <p:sp>
          <p:nvSpPr>
            <p:cNvPr id="2092" name="Google Shape;2092;p17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7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7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7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7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7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7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7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7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7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7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7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7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7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7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7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7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7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7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7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7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7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7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7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7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7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7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7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7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7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7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7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7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7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7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7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7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7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7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7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7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7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7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7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7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7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7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7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7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7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7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7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7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7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7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17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17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17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17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17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17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17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7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7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7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7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17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17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7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7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7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7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17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17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7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7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7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7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17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17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17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17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17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17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17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17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17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17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17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17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17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17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17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17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17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7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7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7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7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7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7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7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7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7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7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7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7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7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7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7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7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7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7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7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7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7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7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7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7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7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7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7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7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7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7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7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7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7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7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7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7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7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7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7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7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7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7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7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7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7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7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7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7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7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7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7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7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7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7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7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7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7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7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7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7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7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7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7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7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7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7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7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7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7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7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7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7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7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7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7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7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7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7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7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7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7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7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7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7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7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7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7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7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7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7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7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7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7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7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7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7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7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7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7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7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7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7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7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7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7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7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7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7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7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7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7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7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7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7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7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7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7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7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7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7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7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7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7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7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7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7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7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7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7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7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7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7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7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7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7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7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7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7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7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7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7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7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7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7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7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7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7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7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7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7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7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7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7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7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7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7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7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7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7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7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7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7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7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7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7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7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7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7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7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7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7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7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7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7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7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7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7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7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7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17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17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17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17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17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17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17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17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7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7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7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7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7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7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7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7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7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7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7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7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7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7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7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7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7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7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7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7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7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7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7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7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7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7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7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7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7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7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7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7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7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7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8" name="Google Shape;2408;p17"/>
          <p:cNvGrpSpPr/>
          <p:nvPr/>
        </p:nvGrpSpPr>
        <p:grpSpPr>
          <a:xfrm>
            <a:off x="76" y="31"/>
            <a:ext cx="12187280" cy="3002626"/>
            <a:chOff x="-347225" y="-1310325"/>
            <a:chExt cx="7672194" cy="1889514"/>
          </a:xfrm>
        </p:grpSpPr>
        <p:sp>
          <p:nvSpPr>
            <p:cNvPr id="2409" name="Google Shape;2409;p17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7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7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7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7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7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7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7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7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7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7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7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7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7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7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7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7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7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7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7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7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7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7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7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7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7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7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7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7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7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7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7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7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7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7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7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7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7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7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7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7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7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7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7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7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7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7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7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7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7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7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7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7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7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7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7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7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7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7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7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7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7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7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7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7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7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7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7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7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7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7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7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7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7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7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7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7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7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7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7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7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7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7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7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7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7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7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7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7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7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7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7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7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7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7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7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7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7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7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7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7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7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7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7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7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7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7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7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7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7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7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7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7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7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7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7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7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7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7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7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7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7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7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7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7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7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7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7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7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7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7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0" name="Google Shape;2540;p17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2541" name="Google Shape;2541;p17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42" name="Google Shape;2542;p17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2543" name="Google Shape;2543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8" name="Google Shape;2548;p17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2549" name="Google Shape;2549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54" name="Google Shape;2554;p17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5" name="Google Shape;2555;p17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2556" name="Google Shape;2556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1" name="Google Shape;2561;p17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2562" name="Google Shape;2562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67" name="Google Shape;2567;p17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2568" name="Google Shape;2568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3" name="Google Shape;2573;p17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2574" name="Google Shape;2574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9" name="Google Shape;2579;p17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2580" name="Google Shape;2580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5" name="Google Shape;2585;p17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2586" name="Google Shape;2586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1" name="Google Shape;2591;p17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2592" name="Google Shape;2592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7" name="Google Shape;2597;p17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2598" name="Google Shape;2598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3" name="Google Shape;2603;p17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2604" name="Google Shape;2604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9" name="Google Shape;2609;p17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2610" name="Google Shape;2610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5" name="Google Shape;2615;p17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2616" name="Google Shape;2616;p1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1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1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1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1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21" name="Google Shape;2621;p17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2" name="Google Shape;2622;p17"/>
          <p:cNvSpPr txBox="1"/>
          <p:nvPr>
            <p:ph type="title"/>
          </p:nvPr>
        </p:nvSpPr>
        <p:spPr>
          <a:xfrm>
            <a:off x="952662" y="593367"/>
            <a:ext cx="10284000" cy="770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23" name="Google Shape;2623;p17"/>
          <p:cNvSpPr txBox="1"/>
          <p:nvPr>
            <p:ph idx="1" type="subTitle"/>
          </p:nvPr>
        </p:nvSpPr>
        <p:spPr>
          <a:xfrm>
            <a:off x="985620" y="1954567"/>
            <a:ext cx="2731500" cy="959100"/>
          </a:xfrm>
          <a:prstGeom prst="rect">
            <a:avLst/>
          </a:prstGeom>
          <a:ln>
            <a:noFill/>
          </a:ln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24" name="Google Shape;2624;p17"/>
          <p:cNvSpPr txBox="1"/>
          <p:nvPr>
            <p:ph idx="2" type="subTitle"/>
          </p:nvPr>
        </p:nvSpPr>
        <p:spPr>
          <a:xfrm>
            <a:off x="985618" y="2845400"/>
            <a:ext cx="2731500" cy="27324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25" name="Google Shape;2625;p17"/>
          <p:cNvSpPr txBox="1"/>
          <p:nvPr>
            <p:ph idx="3" type="subTitle"/>
          </p:nvPr>
        </p:nvSpPr>
        <p:spPr>
          <a:xfrm>
            <a:off x="4220744" y="1954567"/>
            <a:ext cx="2731500" cy="959100"/>
          </a:xfrm>
          <a:prstGeom prst="rect">
            <a:avLst/>
          </a:prstGeom>
          <a:ln>
            <a:noFill/>
          </a:ln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26" name="Google Shape;2626;p17"/>
          <p:cNvSpPr txBox="1"/>
          <p:nvPr>
            <p:ph idx="4" type="subTitle"/>
          </p:nvPr>
        </p:nvSpPr>
        <p:spPr>
          <a:xfrm>
            <a:off x="4220742" y="2845400"/>
            <a:ext cx="2731500" cy="27324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27" name="Google Shape;2627;p17"/>
          <p:cNvSpPr txBox="1"/>
          <p:nvPr>
            <p:ph idx="5" type="subTitle"/>
          </p:nvPr>
        </p:nvSpPr>
        <p:spPr>
          <a:xfrm>
            <a:off x="7455869" y="1954567"/>
            <a:ext cx="2731500" cy="959100"/>
          </a:xfrm>
          <a:prstGeom prst="rect">
            <a:avLst/>
          </a:prstGeom>
          <a:ln>
            <a:noFill/>
          </a:ln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28" name="Google Shape;2628;p17"/>
          <p:cNvSpPr txBox="1"/>
          <p:nvPr>
            <p:ph idx="6" type="subTitle"/>
          </p:nvPr>
        </p:nvSpPr>
        <p:spPr>
          <a:xfrm>
            <a:off x="7455866" y="2845400"/>
            <a:ext cx="2731500" cy="27324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2629" name="Google Shape;2629;p17"/>
          <p:cNvGrpSpPr/>
          <p:nvPr/>
        </p:nvGrpSpPr>
        <p:grpSpPr>
          <a:xfrm>
            <a:off x="1201899" y="6048619"/>
            <a:ext cx="10174688" cy="411515"/>
            <a:chOff x="901650" y="4536578"/>
            <a:chExt cx="7632924" cy="308644"/>
          </a:xfrm>
        </p:grpSpPr>
        <p:grpSp>
          <p:nvGrpSpPr>
            <p:cNvPr id="2630" name="Google Shape;2630;p17"/>
            <p:cNvGrpSpPr/>
            <p:nvPr/>
          </p:nvGrpSpPr>
          <p:grpSpPr>
            <a:xfrm>
              <a:off x="3722400" y="4608254"/>
              <a:ext cx="208157" cy="236967"/>
              <a:chOff x="3722400" y="4608254"/>
              <a:chExt cx="208157" cy="236967"/>
            </a:xfrm>
          </p:grpSpPr>
          <p:sp>
            <p:nvSpPr>
              <p:cNvPr id="2631" name="Google Shape;2631;p17"/>
              <p:cNvSpPr/>
              <p:nvPr/>
            </p:nvSpPr>
            <p:spPr>
              <a:xfrm>
                <a:off x="3722400" y="4608254"/>
                <a:ext cx="208157" cy="236967"/>
              </a:xfrm>
              <a:custGeom>
                <a:rect b="b" l="l" r="r" t="t"/>
                <a:pathLst>
                  <a:path extrusionOk="0" h="2303" w="2023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17"/>
              <p:cNvSpPr/>
              <p:nvPr/>
            </p:nvSpPr>
            <p:spPr>
              <a:xfrm>
                <a:off x="3762838" y="4660217"/>
                <a:ext cx="127281" cy="127281"/>
              </a:xfrm>
              <a:custGeom>
                <a:rect b="b" l="l" r="r" t="t"/>
                <a:pathLst>
                  <a:path extrusionOk="0" h="1237" w="1237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17"/>
              <p:cNvSpPr/>
              <p:nvPr/>
            </p:nvSpPr>
            <p:spPr>
              <a:xfrm>
                <a:off x="3768600" y="4665979"/>
                <a:ext cx="127281" cy="121519"/>
              </a:xfrm>
              <a:custGeom>
                <a:rect b="b" l="l" r="r" t="t"/>
                <a:pathLst>
                  <a:path extrusionOk="0" h="1181" w="1237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17"/>
              <p:cNvSpPr/>
              <p:nvPr/>
            </p:nvSpPr>
            <p:spPr>
              <a:xfrm>
                <a:off x="3780228" y="4694893"/>
                <a:ext cx="80978" cy="69454"/>
              </a:xfrm>
              <a:custGeom>
                <a:rect b="b" l="l" r="r" t="t"/>
                <a:pathLst>
                  <a:path extrusionOk="0" h="675" w="787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5" name="Google Shape;2635;p17"/>
            <p:cNvGrpSpPr/>
            <p:nvPr/>
          </p:nvGrpSpPr>
          <p:grpSpPr>
            <a:xfrm>
              <a:off x="1260693" y="4681212"/>
              <a:ext cx="356261" cy="81650"/>
              <a:chOff x="1962943" y="5517637"/>
              <a:chExt cx="356261" cy="81650"/>
            </a:xfrm>
          </p:grpSpPr>
          <p:sp>
            <p:nvSpPr>
              <p:cNvPr id="2636" name="Google Shape;2636;p17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17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17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17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17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1" name="Google Shape;2641;p17"/>
            <p:cNvGrpSpPr/>
            <p:nvPr/>
          </p:nvGrpSpPr>
          <p:grpSpPr>
            <a:xfrm>
              <a:off x="901650" y="4536578"/>
              <a:ext cx="252349" cy="252349"/>
              <a:chOff x="1647575" y="5358103"/>
              <a:chExt cx="252349" cy="252349"/>
            </a:xfrm>
          </p:grpSpPr>
          <p:sp>
            <p:nvSpPr>
              <p:cNvPr id="2642" name="Google Shape;2642;p17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17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17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17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6" name="Google Shape;2646;p17"/>
            <p:cNvGrpSpPr/>
            <p:nvPr/>
          </p:nvGrpSpPr>
          <p:grpSpPr>
            <a:xfrm>
              <a:off x="8282225" y="4557203"/>
              <a:ext cx="252349" cy="252349"/>
              <a:chOff x="1647575" y="5358103"/>
              <a:chExt cx="252349" cy="252349"/>
            </a:xfrm>
          </p:grpSpPr>
          <p:sp>
            <p:nvSpPr>
              <p:cNvPr id="2647" name="Google Shape;2647;p17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17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17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17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18900044" scaled="0"/>
        </a:gradFill>
      </p:bgPr>
    </p:bg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2" name="Google Shape;2652;p18"/>
          <p:cNvGrpSpPr/>
          <p:nvPr/>
        </p:nvGrpSpPr>
        <p:grpSpPr>
          <a:xfrm rot="10800000">
            <a:off x="-86433" y="-32622"/>
            <a:ext cx="12272754" cy="3350348"/>
            <a:chOff x="1851250" y="1720850"/>
            <a:chExt cx="3539775" cy="966075"/>
          </a:xfrm>
        </p:grpSpPr>
        <p:sp>
          <p:nvSpPr>
            <p:cNvPr id="2653" name="Google Shape;2653;p18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8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8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9" name="Google Shape;2969;p18"/>
          <p:cNvGrpSpPr/>
          <p:nvPr/>
        </p:nvGrpSpPr>
        <p:grpSpPr>
          <a:xfrm rot="10800000">
            <a:off x="1344" y="3966102"/>
            <a:ext cx="12187280" cy="3002626"/>
            <a:chOff x="-347225" y="-1310325"/>
            <a:chExt cx="7672194" cy="1889514"/>
          </a:xfrm>
        </p:grpSpPr>
        <p:sp>
          <p:nvSpPr>
            <p:cNvPr id="2970" name="Google Shape;2970;p18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8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8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8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8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8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8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8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8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8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8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8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8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8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8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8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8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8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8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8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8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8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8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8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8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8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8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8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8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8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8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8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8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8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8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8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8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8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8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8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8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8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8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8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8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8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8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8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8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8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8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8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8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8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8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8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8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8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8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8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8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8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8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8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8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8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8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8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8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8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8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8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8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8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8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8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8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8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8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8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8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8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8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8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8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8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8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8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8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8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8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8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8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8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8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8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8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8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8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8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8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8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8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8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8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8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8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8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8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8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1" name="Google Shape;3101;p18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3102" name="Google Shape;3102;p18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03" name="Google Shape;3103;p18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3104" name="Google Shape;3104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9" name="Google Shape;3109;p18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3110" name="Google Shape;3110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5" name="Google Shape;3115;p18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6" name="Google Shape;3116;p18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3117" name="Google Shape;3117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2" name="Google Shape;3122;p18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3123" name="Google Shape;3123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8" name="Google Shape;3128;p18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3129" name="Google Shape;3129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4" name="Google Shape;3134;p18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3135" name="Google Shape;3135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0" name="Google Shape;3140;p18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3141" name="Google Shape;3141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6" name="Google Shape;3146;p18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3147" name="Google Shape;3147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2" name="Google Shape;3152;p18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3153" name="Google Shape;3153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58" name="Google Shape;3158;p18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3159" name="Google Shape;3159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64" name="Google Shape;3164;p18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3165" name="Google Shape;3165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0" name="Google Shape;3170;p18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3171" name="Google Shape;3171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6" name="Google Shape;3176;p18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3177" name="Google Shape;3177;p18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18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18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18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18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82" name="Google Shape;3182;p18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3" name="Google Shape;3183;p18"/>
          <p:cNvSpPr txBox="1"/>
          <p:nvPr>
            <p:ph type="title"/>
          </p:nvPr>
        </p:nvSpPr>
        <p:spPr>
          <a:xfrm>
            <a:off x="952662" y="593367"/>
            <a:ext cx="10284000" cy="770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84" name="Google Shape;3184;p18"/>
          <p:cNvSpPr txBox="1"/>
          <p:nvPr>
            <p:ph idx="1" type="subTitle"/>
          </p:nvPr>
        </p:nvSpPr>
        <p:spPr>
          <a:xfrm>
            <a:off x="952662" y="1580392"/>
            <a:ext cx="5081400" cy="672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85" name="Google Shape;3185;p18"/>
          <p:cNvSpPr txBox="1"/>
          <p:nvPr>
            <p:ph idx="2" type="subTitle"/>
          </p:nvPr>
        </p:nvSpPr>
        <p:spPr>
          <a:xfrm>
            <a:off x="952662" y="2151396"/>
            <a:ext cx="4345500" cy="1647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86" name="Google Shape;3186;p18"/>
          <p:cNvSpPr txBox="1"/>
          <p:nvPr>
            <p:ph idx="3" type="subTitle"/>
          </p:nvPr>
        </p:nvSpPr>
        <p:spPr>
          <a:xfrm>
            <a:off x="6111593" y="1580392"/>
            <a:ext cx="5081400" cy="672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87" name="Google Shape;3187;p18"/>
          <p:cNvSpPr txBox="1"/>
          <p:nvPr>
            <p:ph idx="4" type="subTitle"/>
          </p:nvPr>
        </p:nvSpPr>
        <p:spPr>
          <a:xfrm>
            <a:off x="6111593" y="2151396"/>
            <a:ext cx="4345500" cy="1647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88" name="Google Shape;3188;p18"/>
          <p:cNvSpPr txBox="1"/>
          <p:nvPr>
            <p:ph idx="5" type="subTitle"/>
          </p:nvPr>
        </p:nvSpPr>
        <p:spPr>
          <a:xfrm>
            <a:off x="952662" y="3736040"/>
            <a:ext cx="5081400" cy="672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89" name="Google Shape;3189;p18"/>
          <p:cNvSpPr txBox="1"/>
          <p:nvPr>
            <p:ph idx="6" type="subTitle"/>
          </p:nvPr>
        </p:nvSpPr>
        <p:spPr>
          <a:xfrm>
            <a:off x="952662" y="4307173"/>
            <a:ext cx="4345500" cy="1647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90" name="Google Shape;3190;p18"/>
          <p:cNvSpPr txBox="1"/>
          <p:nvPr>
            <p:ph idx="7" type="subTitle"/>
          </p:nvPr>
        </p:nvSpPr>
        <p:spPr>
          <a:xfrm>
            <a:off x="6111593" y="3736040"/>
            <a:ext cx="5081400" cy="672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91" name="Google Shape;3191;p18"/>
          <p:cNvSpPr txBox="1"/>
          <p:nvPr>
            <p:ph idx="8" type="subTitle"/>
          </p:nvPr>
        </p:nvSpPr>
        <p:spPr>
          <a:xfrm>
            <a:off x="6111593" y="4307173"/>
            <a:ext cx="4345500" cy="16476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3192" name="Google Shape;3192;p18"/>
          <p:cNvGrpSpPr/>
          <p:nvPr/>
        </p:nvGrpSpPr>
        <p:grpSpPr>
          <a:xfrm>
            <a:off x="1756240" y="5966935"/>
            <a:ext cx="9815195" cy="493200"/>
            <a:chOff x="1317510" y="4475313"/>
            <a:chExt cx="7363237" cy="369909"/>
          </a:xfrm>
        </p:grpSpPr>
        <p:grpSp>
          <p:nvGrpSpPr>
            <p:cNvPr id="3193" name="Google Shape;3193;p18"/>
            <p:cNvGrpSpPr/>
            <p:nvPr/>
          </p:nvGrpSpPr>
          <p:grpSpPr>
            <a:xfrm>
              <a:off x="1317510" y="4608254"/>
              <a:ext cx="208157" cy="236967"/>
              <a:chOff x="1317510" y="4608254"/>
              <a:chExt cx="208157" cy="236967"/>
            </a:xfrm>
          </p:grpSpPr>
          <p:sp>
            <p:nvSpPr>
              <p:cNvPr id="3194" name="Google Shape;3194;p18"/>
              <p:cNvSpPr/>
              <p:nvPr/>
            </p:nvSpPr>
            <p:spPr>
              <a:xfrm flipH="1">
                <a:off x="1317510" y="4608254"/>
                <a:ext cx="208157" cy="236967"/>
              </a:xfrm>
              <a:custGeom>
                <a:rect b="b" l="l" r="r" t="t"/>
                <a:pathLst>
                  <a:path extrusionOk="0" h="2303" w="2023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18"/>
              <p:cNvSpPr/>
              <p:nvPr/>
            </p:nvSpPr>
            <p:spPr>
              <a:xfrm flipH="1">
                <a:off x="1357947" y="4660217"/>
                <a:ext cx="127281" cy="127281"/>
              </a:xfrm>
              <a:custGeom>
                <a:rect b="b" l="l" r="r" t="t"/>
                <a:pathLst>
                  <a:path extrusionOk="0" h="1237" w="1237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18"/>
              <p:cNvSpPr/>
              <p:nvPr/>
            </p:nvSpPr>
            <p:spPr>
              <a:xfrm flipH="1">
                <a:off x="1352185" y="4665979"/>
                <a:ext cx="127281" cy="121519"/>
              </a:xfrm>
              <a:custGeom>
                <a:rect b="b" l="l" r="r" t="t"/>
                <a:pathLst>
                  <a:path extrusionOk="0" h="1181" w="1237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18"/>
              <p:cNvSpPr/>
              <p:nvPr/>
            </p:nvSpPr>
            <p:spPr>
              <a:xfrm flipH="1">
                <a:off x="1386860" y="4694893"/>
                <a:ext cx="80978" cy="69454"/>
              </a:xfrm>
              <a:custGeom>
                <a:rect b="b" l="l" r="r" t="t"/>
                <a:pathLst>
                  <a:path extrusionOk="0" h="675" w="787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98" name="Google Shape;3198;p18"/>
            <p:cNvGrpSpPr/>
            <p:nvPr/>
          </p:nvGrpSpPr>
          <p:grpSpPr>
            <a:xfrm flipH="1">
              <a:off x="8524655" y="4475313"/>
              <a:ext cx="156092" cy="306422"/>
              <a:chOff x="474406" y="2974600"/>
              <a:chExt cx="106759" cy="209577"/>
            </a:xfrm>
          </p:grpSpPr>
          <p:sp>
            <p:nvSpPr>
              <p:cNvPr id="3199" name="Google Shape;3199;p18"/>
              <p:cNvSpPr/>
              <p:nvPr/>
            </p:nvSpPr>
            <p:spPr>
              <a:xfrm>
                <a:off x="474406" y="2974600"/>
                <a:ext cx="106759" cy="209577"/>
              </a:xfrm>
              <a:custGeom>
                <a:rect b="b" l="l" r="r" t="t"/>
                <a:pathLst>
                  <a:path extrusionOk="0" h="2978" w="1517">
                    <a:moveTo>
                      <a:pt x="1517" y="2977"/>
                    </a:moveTo>
                    <a:lnTo>
                      <a:pt x="0" y="2977"/>
                    </a:lnTo>
                    <a:lnTo>
                      <a:pt x="0" y="731"/>
                    </a:lnTo>
                    <a:cubicBezTo>
                      <a:pt x="0" y="0"/>
                      <a:pt x="1517" y="0"/>
                      <a:pt x="1517" y="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18"/>
              <p:cNvSpPr/>
              <p:nvPr/>
            </p:nvSpPr>
            <p:spPr>
              <a:xfrm>
                <a:off x="474406" y="2982482"/>
                <a:ext cx="98877" cy="201695"/>
              </a:xfrm>
              <a:custGeom>
                <a:rect b="b" l="l" r="r" t="t"/>
                <a:pathLst>
                  <a:path extrusionOk="0" h="2866" w="1405">
                    <a:moveTo>
                      <a:pt x="1405" y="2865"/>
                    </a:moveTo>
                    <a:lnTo>
                      <a:pt x="0" y="2865"/>
                    </a:lnTo>
                    <a:lnTo>
                      <a:pt x="0" y="619"/>
                    </a:lnTo>
                    <a:cubicBezTo>
                      <a:pt x="0" y="506"/>
                      <a:pt x="57" y="338"/>
                      <a:pt x="169" y="282"/>
                    </a:cubicBezTo>
                    <a:cubicBezTo>
                      <a:pt x="618" y="1"/>
                      <a:pt x="1405" y="169"/>
                      <a:pt x="1405" y="675"/>
                    </a:cubicBezTo>
                    <a:lnTo>
                      <a:pt x="1405" y="2865"/>
                    </a:ln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18"/>
              <p:cNvSpPr/>
              <p:nvPr/>
            </p:nvSpPr>
            <p:spPr>
              <a:xfrm>
                <a:off x="482288" y="3014151"/>
                <a:ext cx="83113" cy="98877"/>
              </a:xfrm>
              <a:custGeom>
                <a:rect b="b" l="l" r="r" t="t"/>
                <a:pathLst>
                  <a:path extrusionOk="0" h="1405" w="1181">
                    <a:moveTo>
                      <a:pt x="1068" y="618"/>
                    </a:moveTo>
                    <a:cubicBezTo>
                      <a:pt x="1180" y="1404"/>
                      <a:pt x="1" y="1404"/>
                      <a:pt x="57" y="618"/>
                    </a:cubicBezTo>
                    <a:cubicBezTo>
                      <a:pt x="169" y="0"/>
                      <a:pt x="1012" y="0"/>
                      <a:pt x="1068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18"/>
              <p:cNvSpPr/>
              <p:nvPr/>
            </p:nvSpPr>
            <p:spPr>
              <a:xfrm>
                <a:off x="482288" y="3029915"/>
                <a:ext cx="79172" cy="59397"/>
              </a:xfrm>
              <a:custGeom>
                <a:rect b="b" l="l" r="r" t="t"/>
                <a:pathLst>
                  <a:path extrusionOk="0" h="844" w="1125">
                    <a:moveTo>
                      <a:pt x="225" y="57"/>
                    </a:moveTo>
                    <a:cubicBezTo>
                      <a:pt x="338" y="1"/>
                      <a:pt x="394" y="1"/>
                      <a:pt x="506" y="1"/>
                    </a:cubicBezTo>
                    <a:cubicBezTo>
                      <a:pt x="899" y="1"/>
                      <a:pt x="1124" y="450"/>
                      <a:pt x="956" y="787"/>
                    </a:cubicBezTo>
                    <a:cubicBezTo>
                      <a:pt x="843" y="843"/>
                      <a:pt x="787" y="843"/>
                      <a:pt x="675" y="843"/>
                    </a:cubicBezTo>
                    <a:cubicBezTo>
                      <a:pt x="282" y="843"/>
                      <a:pt x="1" y="394"/>
                      <a:pt x="225" y="57"/>
                    </a:cubicBez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3" name="Google Shape;3203;p18"/>
            <p:cNvGrpSpPr/>
            <p:nvPr/>
          </p:nvGrpSpPr>
          <p:grpSpPr>
            <a:xfrm flipH="1">
              <a:off x="3402513" y="4681212"/>
              <a:ext cx="356261" cy="81650"/>
              <a:chOff x="1962943" y="5517637"/>
              <a:chExt cx="356261" cy="81650"/>
            </a:xfrm>
          </p:grpSpPr>
          <p:sp>
            <p:nvSpPr>
              <p:cNvPr id="3204" name="Google Shape;3204;p18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18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18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18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18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9" name="Google Shape;3209;p18"/>
            <p:cNvGrpSpPr/>
            <p:nvPr/>
          </p:nvGrpSpPr>
          <p:grpSpPr>
            <a:xfrm flipH="1">
              <a:off x="4246467" y="4536578"/>
              <a:ext cx="252349" cy="252349"/>
              <a:chOff x="1647575" y="5358103"/>
              <a:chExt cx="252349" cy="252349"/>
            </a:xfrm>
          </p:grpSpPr>
          <p:sp>
            <p:nvSpPr>
              <p:cNvPr id="3210" name="Google Shape;3210;p18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18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18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18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2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044" scaled="0"/>
        </a:gradFill>
      </p:bgPr>
    </p:bg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5" name="Google Shape;3215;p19"/>
          <p:cNvGrpSpPr/>
          <p:nvPr/>
        </p:nvGrpSpPr>
        <p:grpSpPr>
          <a:xfrm flipH="1">
            <a:off x="-99350" y="3579393"/>
            <a:ext cx="12414699" cy="3389088"/>
            <a:chOff x="1851250" y="1720850"/>
            <a:chExt cx="3539775" cy="966075"/>
          </a:xfrm>
        </p:grpSpPr>
        <p:sp>
          <p:nvSpPr>
            <p:cNvPr id="3216" name="Google Shape;3216;p19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9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9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9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9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9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9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9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9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9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9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9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9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9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9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9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9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9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9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9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9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9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9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9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9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9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9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9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9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9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9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9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9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9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9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9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9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9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9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9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9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9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9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9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9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9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9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9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9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9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9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9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9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9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9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9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9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9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9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9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9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9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9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9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9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9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9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9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9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9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9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9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9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9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9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9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9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9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9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9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9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9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9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9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9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9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9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9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9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9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9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9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9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9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9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9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9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9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9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9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9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9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9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9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9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9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9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9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9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9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9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9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9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9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9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9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9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9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9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9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9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9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9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9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9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9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9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9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9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9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9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9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9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9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9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9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9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9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9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9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9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9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9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9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9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9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9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9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9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9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9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9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9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9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9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9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9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9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9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9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9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9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9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9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9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9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9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9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9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9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9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9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9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9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9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9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9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9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9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9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9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9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9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9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9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9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9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9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9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9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9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9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9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9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9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9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9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9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9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9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9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9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9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9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9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9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9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9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9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9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9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9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9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9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9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9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9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9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9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9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9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9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9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9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9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9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9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9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9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9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9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9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9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9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9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9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9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9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9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9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9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9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9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9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9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9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9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9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9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9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9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9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9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9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9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9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9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9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9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9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9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9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9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9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9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9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9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9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9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9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9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9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9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9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9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9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9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9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9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9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9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9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9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9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9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9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9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9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9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9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9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9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9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9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9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9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9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9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9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9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9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9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9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9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9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9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9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9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9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9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9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9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9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9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9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9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2" name="Google Shape;3532;p19"/>
          <p:cNvGrpSpPr/>
          <p:nvPr/>
        </p:nvGrpSpPr>
        <p:grpSpPr>
          <a:xfrm flipH="1">
            <a:off x="28239" y="31"/>
            <a:ext cx="12187280" cy="3002626"/>
            <a:chOff x="-347225" y="-1310325"/>
            <a:chExt cx="7672194" cy="1889514"/>
          </a:xfrm>
        </p:grpSpPr>
        <p:sp>
          <p:nvSpPr>
            <p:cNvPr id="3533" name="Google Shape;3533;p19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9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9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9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9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9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9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9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9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9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9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9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9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9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9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9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9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9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9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9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9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9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9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9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9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9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9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9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9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9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9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9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9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9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9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9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9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9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9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9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9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9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9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9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9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9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9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9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9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9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9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9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9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9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9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9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9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9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9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9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9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9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9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9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9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9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9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9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9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9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9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9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9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9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9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9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9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9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9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9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9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9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9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9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9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9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9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9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9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9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9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9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9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9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9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9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9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9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9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9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9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9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9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9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9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9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9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9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9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9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9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9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9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9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9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9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9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9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9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9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9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9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9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9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9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9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9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9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9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9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9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4" name="Google Shape;3664;p19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3665" name="Google Shape;3665;p19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66" name="Google Shape;3666;p19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3667" name="Google Shape;3667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2" name="Google Shape;3672;p19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3673" name="Google Shape;3673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78" name="Google Shape;3678;p19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79" name="Google Shape;3679;p19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3680" name="Google Shape;3680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85" name="Google Shape;3685;p19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3686" name="Google Shape;3686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1" name="Google Shape;3691;p19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3692" name="Google Shape;3692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97" name="Google Shape;3697;p19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3698" name="Google Shape;3698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3" name="Google Shape;3703;p19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3704" name="Google Shape;3704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09" name="Google Shape;3709;p19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3710" name="Google Shape;3710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15" name="Google Shape;3715;p19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3716" name="Google Shape;3716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1" name="Google Shape;3721;p19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3722" name="Google Shape;3722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27" name="Google Shape;3727;p19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3728" name="Google Shape;3728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3" name="Google Shape;3733;p19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3734" name="Google Shape;3734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9" name="Google Shape;3739;p19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3740" name="Google Shape;3740;p19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19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19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19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19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45" name="Google Shape;3745;p19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6" name="Google Shape;3746;p19"/>
          <p:cNvSpPr txBox="1"/>
          <p:nvPr>
            <p:ph type="title"/>
          </p:nvPr>
        </p:nvSpPr>
        <p:spPr>
          <a:xfrm>
            <a:off x="952662" y="593367"/>
            <a:ext cx="10284000" cy="770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747" name="Google Shape;3747;p19"/>
          <p:cNvSpPr txBox="1"/>
          <p:nvPr>
            <p:ph idx="1" type="subTitle"/>
          </p:nvPr>
        </p:nvSpPr>
        <p:spPr>
          <a:xfrm>
            <a:off x="952862" y="1765300"/>
            <a:ext cx="3048600" cy="602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48" name="Google Shape;3748;p19"/>
          <p:cNvSpPr txBox="1"/>
          <p:nvPr>
            <p:ph idx="2" type="subTitle"/>
          </p:nvPr>
        </p:nvSpPr>
        <p:spPr>
          <a:xfrm>
            <a:off x="952862" y="2235800"/>
            <a:ext cx="3048600" cy="158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49" name="Google Shape;3749;p19"/>
          <p:cNvSpPr txBox="1"/>
          <p:nvPr>
            <p:ph idx="3" type="subTitle"/>
          </p:nvPr>
        </p:nvSpPr>
        <p:spPr>
          <a:xfrm>
            <a:off x="4563070" y="1765300"/>
            <a:ext cx="3048600" cy="602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0" name="Google Shape;3750;p19"/>
          <p:cNvSpPr txBox="1"/>
          <p:nvPr>
            <p:ph idx="4" type="subTitle"/>
          </p:nvPr>
        </p:nvSpPr>
        <p:spPr>
          <a:xfrm>
            <a:off x="4563073" y="2235800"/>
            <a:ext cx="3048600" cy="158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1" name="Google Shape;3751;p19"/>
          <p:cNvSpPr txBox="1"/>
          <p:nvPr>
            <p:ph idx="5" type="subTitle"/>
          </p:nvPr>
        </p:nvSpPr>
        <p:spPr>
          <a:xfrm>
            <a:off x="8173278" y="1765300"/>
            <a:ext cx="3048600" cy="602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2" name="Google Shape;3752;p19"/>
          <p:cNvSpPr txBox="1"/>
          <p:nvPr>
            <p:ph idx="6" type="subTitle"/>
          </p:nvPr>
        </p:nvSpPr>
        <p:spPr>
          <a:xfrm>
            <a:off x="8173285" y="2235800"/>
            <a:ext cx="3048600" cy="158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3" name="Google Shape;3753;p19"/>
          <p:cNvSpPr txBox="1"/>
          <p:nvPr>
            <p:ph idx="7" type="subTitle"/>
          </p:nvPr>
        </p:nvSpPr>
        <p:spPr>
          <a:xfrm>
            <a:off x="967737" y="3992500"/>
            <a:ext cx="3048600" cy="602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4" name="Google Shape;3754;p19"/>
          <p:cNvSpPr txBox="1"/>
          <p:nvPr>
            <p:ph idx="8" type="subTitle"/>
          </p:nvPr>
        </p:nvSpPr>
        <p:spPr>
          <a:xfrm>
            <a:off x="967725" y="4463033"/>
            <a:ext cx="3048600" cy="158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5" name="Google Shape;3755;p19"/>
          <p:cNvSpPr txBox="1"/>
          <p:nvPr>
            <p:ph idx="9" type="subTitle"/>
          </p:nvPr>
        </p:nvSpPr>
        <p:spPr>
          <a:xfrm>
            <a:off x="4577945" y="3992500"/>
            <a:ext cx="3048600" cy="602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6" name="Google Shape;3756;p19"/>
          <p:cNvSpPr txBox="1"/>
          <p:nvPr>
            <p:ph idx="13" type="subTitle"/>
          </p:nvPr>
        </p:nvSpPr>
        <p:spPr>
          <a:xfrm>
            <a:off x="4577936" y="4463033"/>
            <a:ext cx="3048600" cy="158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7" name="Google Shape;3757;p19"/>
          <p:cNvSpPr txBox="1"/>
          <p:nvPr>
            <p:ph idx="14" type="subTitle"/>
          </p:nvPr>
        </p:nvSpPr>
        <p:spPr>
          <a:xfrm>
            <a:off x="8188154" y="3992500"/>
            <a:ext cx="3048600" cy="602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1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758" name="Google Shape;3758;p19"/>
          <p:cNvSpPr txBox="1"/>
          <p:nvPr>
            <p:ph idx="15" type="subTitle"/>
          </p:nvPr>
        </p:nvSpPr>
        <p:spPr>
          <a:xfrm>
            <a:off x="8188148" y="4463033"/>
            <a:ext cx="3048600" cy="158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3759" name="Google Shape;3759;p19"/>
          <p:cNvGrpSpPr/>
          <p:nvPr/>
        </p:nvGrpSpPr>
        <p:grpSpPr>
          <a:xfrm>
            <a:off x="6589359" y="6048619"/>
            <a:ext cx="4892592" cy="398815"/>
            <a:chOff x="4943255" y="4536578"/>
            <a:chExt cx="3670362" cy="299119"/>
          </a:xfrm>
        </p:grpSpPr>
        <p:grpSp>
          <p:nvGrpSpPr>
            <p:cNvPr id="3760" name="Google Shape;3760;p19"/>
            <p:cNvGrpSpPr/>
            <p:nvPr/>
          </p:nvGrpSpPr>
          <p:grpSpPr>
            <a:xfrm>
              <a:off x="4943255" y="4598729"/>
              <a:ext cx="208157" cy="236967"/>
              <a:chOff x="4943255" y="4598729"/>
              <a:chExt cx="208157" cy="236967"/>
            </a:xfrm>
          </p:grpSpPr>
          <p:sp>
            <p:nvSpPr>
              <p:cNvPr id="3761" name="Google Shape;3761;p19"/>
              <p:cNvSpPr/>
              <p:nvPr/>
            </p:nvSpPr>
            <p:spPr>
              <a:xfrm>
                <a:off x="4943255" y="4598729"/>
                <a:ext cx="208157" cy="236967"/>
              </a:xfrm>
              <a:custGeom>
                <a:rect b="b" l="l" r="r" t="t"/>
                <a:pathLst>
                  <a:path extrusionOk="0" h="2303" w="2023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19"/>
              <p:cNvSpPr/>
              <p:nvPr/>
            </p:nvSpPr>
            <p:spPr>
              <a:xfrm>
                <a:off x="4983693" y="4650692"/>
                <a:ext cx="127281" cy="127281"/>
              </a:xfrm>
              <a:custGeom>
                <a:rect b="b" l="l" r="r" t="t"/>
                <a:pathLst>
                  <a:path extrusionOk="0" h="1237" w="1237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19"/>
              <p:cNvSpPr/>
              <p:nvPr/>
            </p:nvSpPr>
            <p:spPr>
              <a:xfrm>
                <a:off x="4989455" y="4656454"/>
                <a:ext cx="127281" cy="121519"/>
              </a:xfrm>
              <a:custGeom>
                <a:rect b="b" l="l" r="r" t="t"/>
                <a:pathLst>
                  <a:path extrusionOk="0" h="1181" w="1237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19"/>
              <p:cNvSpPr/>
              <p:nvPr/>
            </p:nvSpPr>
            <p:spPr>
              <a:xfrm>
                <a:off x="5001082" y="4685368"/>
                <a:ext cx="80978" cy="69454"/>
              </a:xfrm>
              <a:custGeom>
                <a:rect b="b" l="l" r="r" t="t"/>
                <a:pathLst>
                  <a:path extrusionOk="0" h="675" w="787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5" name="Google Shape;3765;p19"/>
            <p:cNvGrpSpPr/>
            <p:nvPr/>
          </p:nvGrpSpPr>
          <p:grpSpPr>
            <a:xfrm flipH="1">
              <a:off x="7898313" y="4693118"/>
              <a:ext cx="356261" cy="81650"/>
              <a:chOff x="1962943" y="5517637"/>
              <a:chExt cx="356261" cy="81650"/>
            </a:xfrm>
          </p:grpSpPr>
          <p:sp>
            <p:nvSpPr>
              <p:cNvPr id="3766" name="Google Shape;3766;p19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19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19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19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19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1" name="Google Shape;3771;p19"/>
            <p:cNvGrpSpPr/>
            <p:nvPr/>
          </p:nvGrpSpPr>
          <p:grpSpPr>
            <a:xfrm flipH="1">
              <a:off x="8361267" y="4536578"/>
              <a:ext cx="252349" cy="252349"/>
              <a:chOff x="1647575" y="5358103"/>
              <a:chExt cx="252349" cy="252349"/>
            </a:xfrm>
          </p:grpSpPr>
          <p:sp>
            <p:nvSpPr>
              <p:cNvPr id="3772" name="Google Shape;3772;p19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19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19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19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</p:bgPr>
    </p:bg>
    <p:spTree>
      <p:nvGrpSpPr>
        <p:cNvPr id="3776" name="Shape 3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7" name="Google Shape;3777;p20"/>
          <p:cNvGrpSpPr/>
          <p:nvPr/>
        </p:nvGrpSpPr>
        <p:grpSpPr>
          <a:xfrm flipH="1" rot="10800000">
            <a:off x="-110409" y="-15"/>
            <a:ext cx="12481955" cy="3407443"/>
            <a:chOff x="1851250" y="1720850"/>
            <a:chExt cx="3539775" cy="966075"/>
          </a:xfrm>
        </p:grpSpPr>
        <p:sp>
          <p:nvSpPr>
            <p:cNvPr id="3778" name="Google Shape;3778;p20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0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0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0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0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0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0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0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0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0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0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0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0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0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0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0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0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0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0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0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0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0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0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0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0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0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0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0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0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0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0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0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0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0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0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0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0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0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0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0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0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0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0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0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0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0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0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0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0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0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0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0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0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0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0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0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0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0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0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0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0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0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0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0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0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0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20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20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20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0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20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0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0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0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0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0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0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0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0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0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0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0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0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0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0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0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0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0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0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0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0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0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0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0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0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0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0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0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0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0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0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0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0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0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0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0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0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0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0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0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0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0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0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0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0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0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0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0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0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0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0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0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0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0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0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0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0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0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0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0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0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0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0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0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0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0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0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0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0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0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0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0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0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0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0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0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0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0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0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0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0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0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0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0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0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0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0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0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0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0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0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0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0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0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0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0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0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0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0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0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0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0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0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0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0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0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0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0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0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0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0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0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0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0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0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0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0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0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0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0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0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0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0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0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0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0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0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0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0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0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0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0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0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0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0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0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0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0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0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0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0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0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0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0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0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0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0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0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0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0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0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0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0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0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0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0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0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0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0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0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0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0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0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0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0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0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0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0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0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0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0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0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0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0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0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0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0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0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0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0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0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0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0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0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0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0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0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0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0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0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0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0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0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0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0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0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0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0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0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0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0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0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0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0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0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0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0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0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0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0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0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0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0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0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0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0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0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0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0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0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0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0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0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0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0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0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0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0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0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0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0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0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0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0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0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0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0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0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0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0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0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0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0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0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0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0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4" name="Google Shape;4094;p20"/>
          <p:cNvGrpSpPr/>
          <p:nvPr/>
        </p:nvGrpSpPr>
        <p:grpSpPr>
          <a:xfrm flipH="1" rot="10800000">
            <a:off x="55758" y="3966148"/>
            <a:ext cx="12187280" cy="3002626"/>
            <a:chOff x="-347225" y="-1310325"/>
            <a:chExt cx="7672194" cy="1889514"/>
          </a:xfrm>
        </p:grpSpPr>
        <p:sp>
          <p:nvSpPr>
            <p:cNvPr id="4095" name="Google Shape;4095;p20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0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0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0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0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0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0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0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0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0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0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0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0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0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0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0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0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0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0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0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0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0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0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0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0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0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0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0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0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0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0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0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0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0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0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0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0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0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0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0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0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0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0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0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0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0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0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0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0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0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0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0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0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0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0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0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0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0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0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0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0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0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0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0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0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0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0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0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0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0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0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0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0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0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0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0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0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0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0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0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0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0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0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0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0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0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0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0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0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0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0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0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0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0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0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0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0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0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0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0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0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0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0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0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0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0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0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0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0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0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0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0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0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0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0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0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0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0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0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0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0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0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0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0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0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0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0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0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0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0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0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6" name="Google Shape;4226;p20"/>
          <p:cNvSpPr txBox="1"/>
          <p:nvPr>
            <p:ph hasCustomPrompt="1" type="title"/>
          </p:nvPr>
        </p:nvSpPr>
        <p:spPr>
          <a:xfrm>
            <a:off x="6145262" y="816633"/>
            <a:ext cx="5096400" cy="11556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4227" name="Google Shape;4227;p20"/>
          <p:cNvSpPr txBox="1"/>
          <p:nvPr>
            <p:ph idx="1" type="subTitle"/>
          </p:nvPr>
        </p:nvSpPr>
        <p:spPr>
          <a:xfrm>
            <a:off x="6145262" y="1793992"/>
            <a:ext cx="5096400" cy="4284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228" name="Google Shape;4228;p20"/>
          <p:cNvSpPr txBox="1"/>
          <p:nvPr>
            <p:ph hasCustomPrompt="1" idx="2" type="title"/>
          </p:nvPr>
        </p:nvSpPr>
        <p:spPr>
          <a:xfrm>
            <a:off x="4723218" y="2726128"/>
            <a:ext cx="5096400" cy="11556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4229" name="Google Shape;4229;p20"/>
          <p:cNvSpPr txBox="1"/>
          <p:nvPr>
            <p:ph idx="3" type="subTitle"/>
          </p:nvPr>
        </p:nvSpPr>
        <p:spPr>
          <a:xfrm>
            <a:off x="4723218" y="3703486"/>
            <a:ext cx="5096400" cy="4284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230" name="Google Shape;4230;p20"/>
          <p:cNvSpPr txBox="1"/>
          <p:nvPr>
            <p:ph hasCustomPrompt="1" idx="4" type="title"/>
          </p:nvPr>
        </p:nvSpPr>
        <p:spPr>
          <a:xfrm>
            <a:off x="3301174" y="4635606"/>
            <a:ext cx="5096400" cy="11556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4231" name="Google Shape;4231;p20"/>
          <p:cNvSpPr txBox="1"/>
          <p:nvPr>
            <p:ph idx="5" type="subTitle"/>
          </p:nvPr>
        </p:nvSpPr>
        <p:spPr>
          <a:xfrm>
            <a:off x="3301174" y="5612964"/>
            <a:ext cx="5096400" cy="4284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496" y="2867800"/>
            <a:ext cx="11358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18900732" scaled="0"/>
        </a:gradFill>
      </p:bgPr>
    </p:bg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3" name="Google Shape;4233;p21"/>
          <p:cNvGrpSpPr/>
          <p:nvPr/>
        </p:nvGrpSpPr>
        <p:grpSpPr>
          <a:xfrm flipH="1">
            <a:off x="-110523" y="3561377"/>
            <a:ext cx="12481955" cy="3407443"/>
            <a:chOff x="1851250" y="1720850"/>
            <a:chExt cx="3539775" cy="966075"/>
          </a:xfrm>
        </p:grpSpPr>
        <p:sp>
          <p:nvSpPr>
            <p:cNvPr id="4234" name="Google Shape;4234;p21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1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1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1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1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1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1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1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1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1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1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1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1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1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1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1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1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1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1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1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1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1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1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1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1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1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1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1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1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1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1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1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1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1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1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1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1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1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1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1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1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1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1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1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1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1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1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1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1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1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1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1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1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1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1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1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1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1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1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1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1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1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1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1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1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1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1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1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1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1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1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1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1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1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1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1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1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1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1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1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1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1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1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1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1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1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1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1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1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1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1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1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1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1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1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1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1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1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1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1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1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1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1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1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1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1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1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1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1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1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1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1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1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1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1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1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1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1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1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1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1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1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1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1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1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1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1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1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1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1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1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1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1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1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1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1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1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1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1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1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1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1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1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1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1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1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1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1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1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1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1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1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1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1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1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1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1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1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1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1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1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1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1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1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1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1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1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1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1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1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1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1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1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1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1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1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1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1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1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1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1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1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1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1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1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1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1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1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1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1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1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1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1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1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1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1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1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1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1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1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1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1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1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1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1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1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1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1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1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1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1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1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1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1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1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1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1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1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1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1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1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1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1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1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1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1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1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1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21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21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21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21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21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21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1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1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1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1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1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1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1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1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1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1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1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1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1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1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1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1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1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1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1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1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1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1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1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1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1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1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1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1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1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1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1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1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1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1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1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1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1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1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1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1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1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1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1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1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1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1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1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1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1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1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1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1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1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1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1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1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1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1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1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1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1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1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1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1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1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1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1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1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1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1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1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1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1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1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1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1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1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1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1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1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1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1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0" name="Google Shape;4550;p21"/>
          <p:cNvGrpSpPr/>
          <p:nvPr/>
        </p:nvGrpSpPr>
        <p:grpSpPr>
          <a:xfrm flipH="1">
            <a:off x="17985" y="31"/>
            <a:ext cx="12187280" cy="3002626"/>
            <a:chOff x="-347225" y="-1310325"/>
            <a:chExt cx="7672194" cy="1889514"/>
          </a:xfrm>
        </p:grpSpPr>
        <p:sp>
          <p:nvSpPr>
            <p:cNvPr id="4551" name="Google Shape;4551;p21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1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1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1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1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1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1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1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1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1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1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1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1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1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1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1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1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1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1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1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1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1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1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1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1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1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1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1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1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1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1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1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1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1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1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1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1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1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1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1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1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1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1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1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1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1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1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1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1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1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1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1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1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1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1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1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1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1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1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1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1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1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1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1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1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1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1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1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1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1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1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1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1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1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1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1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1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1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1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1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1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1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1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1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1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1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1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1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1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1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1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1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1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1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1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1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1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1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1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1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1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1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1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1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1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1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1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1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1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1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1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1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1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1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1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1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1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1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1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1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1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1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1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1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1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1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1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1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1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1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1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2" name="Google Shape;4682;p21"/>
          <p:cNvSpPr txBox="1"/>
          <p:nvPr>
            <p:ph hasCustomPrompt="1" type="title"/>
          </p:nvPr>
        </p:nvSpPr>
        <p:spPr>
          <a:xfrm>
            <a:off x="2329017" y="1019833"/>
            <a:ext cx="7531200" cy="13245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800"/>
              <a:buNone/>
              <a:defRPr sz="14800"/>
            </a:lvl9pPr>
          </a:lstStyle>
          <a:p>
            <a:r>
              <a:t>xx%</a:t>
            </a:r>
          </a:p>
        </p:txBody>
      </p:sp>
      <p:sp>
        <p:nvSpPr>
          <p:cNvPr id="4683" name="Google Shape;4683;p21"/>
          <p:cNvSpPr txBox="1"/>
          <p:nvPr>
            <p:ph idx="1" type="subTitle"/>
          </p:nvPr>
        </p:nvSpPr>
        <p:spPr>
          <a:xfrm>
            <a:off x="2329017" y="2320767"/>
            <a:ext cx="7531200" cy="467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732" scaled="0"/>
        </a:gradFill>
      </p:bgPr>
    </p:bg>
    <p:spTree>
      <p:nvGrpSpPr>
        <p:cNvPr id="4684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5" name="Google Shape;4685;p22"/>
          <p:cNvGrpSpPr/>
          <p:nvPr/>
        </p:nvGrpSpPr>
        <p:grpSpPr>
          <a:xfrm>
            <a:off x="-110409" y="3561377"/>
            <a:ext cx="12481955" cy="3407443"/>
            <a:chOff x="1851250" y="1720850"/>
            <a:chExt cx="3539775" cy="966075"/>
          </a:xfrm>
        </p:grpSpPr>
        <p:sp>
          <p:nvSpPr>
            <p:cNvPr id="4686" name="Google Shape;4686;p22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2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2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2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2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2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2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2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2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2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2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2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2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2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2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2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2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22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22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22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22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22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22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22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22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22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22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22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22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22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22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22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22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22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22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2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2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2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2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2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2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2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2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2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2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2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2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2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2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2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2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2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2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2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2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2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2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2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2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2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2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2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2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2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2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2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2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2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2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2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2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2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2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2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2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2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2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2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2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2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2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2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2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2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2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2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2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2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2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2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2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2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2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2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2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2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2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2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2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2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2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2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2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2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2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2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2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2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2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2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2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2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2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2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2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2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2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2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2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2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2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2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2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2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2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2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2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2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2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2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2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2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2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2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2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2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2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2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2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2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2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2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2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2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2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22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22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22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2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2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2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2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2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2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2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2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2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2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2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2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2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2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2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2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2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22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22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22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22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22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22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22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22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22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22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22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22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22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22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22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22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22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22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22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22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22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22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22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22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22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22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22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22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22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22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22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22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22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22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22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22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22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22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22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22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22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22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22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22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22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22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22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22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22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22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22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22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22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22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22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22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22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22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22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22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22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22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22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22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22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22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22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22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22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22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22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22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22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22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22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22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22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22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22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22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22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22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22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22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22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22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22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22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22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22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22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22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22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22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22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22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22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22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22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22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22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22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22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22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22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22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22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22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22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22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22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22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22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22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22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22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22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22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22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22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22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22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22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22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22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22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22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22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22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22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22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22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22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22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22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22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22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22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22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22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22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22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22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22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22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22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22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22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22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22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22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2" name="Google Shape;5002;p22"/>
          <p:cNvGrpSpPr/>
          <p:nvPr/>
        </p:nvGrpSpPr>
        <p:grpSpPr>
          <a:xfrm>
            <a:off x="55758" y="31"/>
            <a:ext cx="12187280" cy="3002626"/>
            <a:chOff x="-347225" y="-1310325"/>
            <a:chExt cx="7672194" cy="1889514"/>
          </a:xfrm>
        </p:grpSpPr>
        <p:sp>
          <p:nvSpPr>
            <p:cNvPr id="5003" name="Google Shape;5003;p22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22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22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22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22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22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22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22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22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22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22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22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22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22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22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22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22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22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22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22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22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22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22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22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22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22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22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22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22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22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22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22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22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22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22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22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22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22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22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22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22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22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22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22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22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22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22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22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22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22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22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22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22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22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22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22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22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22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2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2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2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2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2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2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2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2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2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2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2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2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2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2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2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2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2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22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22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22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22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22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22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22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22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22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22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22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22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22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22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22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22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22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22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22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22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22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22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22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22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22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22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22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22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22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22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22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22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22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22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22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22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22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22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22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22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22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22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22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22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22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22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22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22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22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22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22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22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22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22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22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22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4" name="Google Shape;5134;p22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5135" name="Google Shape;5135;p22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36" name="Google Shape;5136;p22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5137" name="Google Shape;5137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2" name="Google Shape;5142;p22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5143" name="Google Shape;5143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48" name="Google Shape;5148;p22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49" name="Google Shape;5149;p22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5150" name="Google Shape;5150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5" name="Google Shape;5155;p22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5156" name="Google Shape;5156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61" name="Google Shape;5161;p22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5162" name="Google Shape;5162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67" name="Google Shape;5167;p22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5168" name="Google Shape;5168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3" name="Google Shape;5173;p22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5174" name="Google Shape;5174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79" name="Google Shape;5179;p22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5180" name="Google Shape;5180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5" name="Google Shape;5185;p22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5186" name="Google Shape;5186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91" name="Google Shape;5191;p22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5192" name="Google Shape;5192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97" name="Google Shape;5197;p22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5198" name="Google Shape;5198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3" name="Google Shape;5203;p22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5204" name="Google Shape;5204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09" name="Google Shape;5209;p22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5210" name="Google Shape;5210;p22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22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22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22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22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15" name="Google Shape;5215;p22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6" name="Google Shape;5216;p22"/>
          <p:cNvSpPr txBox="1"/>
          <p:nvPr>
            <p:ph type="title"/>
          </p:nvPr>
        </p:nvSpPr>
        <p:spPr>
          <a:xfrm>
            <a:off x="952662" y="593367"/>
            <a:ext cx="10284000" cy="770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5217" name="Google Shape;5217;p22"/>
          <p:cNvGrpSpPr/>
          <p:nvPr/>
        </p:nvGrpSpPr>
        <p:grpSpPr>
          <a:xfrm>
            <a:off x="694026" y="5966935"/>
            <a:ext cx="10987068" cy="493200"/>
            <a:chOff x="520650" y="4475313"/>
            <a:chExt cx="8242362" cy="369909"/>
          </a:xfrm>
        </p:grpSpPr>
        <p:grpSp>
          <p:nvGrpSpPr>
            <p:cNvPr id="5218" name="Google Shape;5218;p22"/>
            <p:cNvGrpSpPr/>
            <p:nvPr/>
          </p:nvGrpSpPr>
          <p:grpSpPr>
            <a:xfrm>
              <a:off x="7837200" y="4608254"/>
              <a:ext cx="208157" cy="236967"/>
              <a:chOff x="7837200" y="4608254"/>
              <a:chExt cx="208157" cy="236967"/>
            </a:xfrm>
          </p:grpSpPr>
          <p:sp>
            <p:nvSpPr>
              <p:cNvPr id="5219" name="Google Shape;5219;p22"/>
              <p:cNvSpPr/>
              <p:nvPr/>
            </p:nvSpPr>
            <p:spPr>
              <a:xfrm>
                <a:off x="7837200" y="4608254"/>
                <a:ext cx="208157" cy="236967"/>
              </a:xfrm>
              <a:custGeom>
                <a:rect b="b" l="l" r="r" t="t"/>
                <a:pathLst>
                  <a:path extrusionOk="0" h="2303" w="2023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22"/>
              <p:cNvSpPr/>
              <p:nvPr/>
            </p:nvSpPr>
            <p:spPr>
              <a:xfrm>
                <a:off x="7877638" y="4660217"/>
                <a:ext cx="127281" cy="127281"/>
              </a:xfrm>
              <a:custGeom>
                <a:rect b="b" l="l" r="r" t="t"/>
                <a:pathLst>
                  <a:path extrusionOk="0" h="1237" w="1237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22"/>
              <p:cNvSpPr/>
              <p:nvPr/>
            </p:nvSpPr>
            <p:spPr>
              <a:xfrm>
                <a:off x="7883400" y="4665979"/>
                <a:ext cx="127281" cy="121519"/>
              </a:xfrm>
              <a:custGeom>
                <a:rect b="b" l="l" r="r" t="t"/>
                <a:pathLst>
                  <a:path extrusionOk="0" h="1181" w="1237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22"/>
              <p:cNvSpPr/>
              <p:nvPr/>
            </p:nvSpPr>
            <p:spPr>
              <a:xfrm>
                <a:off x="7895028" y="4694893"/>
                <a:ext cx="80978" cy="69454"/>
              </a:xfrm>
              <a:custGeom>
                <a:rect b="b" l="l" r="r" t="t"/>
                <a:pathLst>
                  <a:path extrusionOk="0" h="675" w="787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3" name="Google Shape;5223;p22"/>
            <p:cNvGrpSpPr/>
            <p:nvPr/>
          </p:nvGrpSpPr>
          <p:grpSpPr>
            <a:xfrm>
              <a:off x="8606919" y="4475313"/>
              <a:ext cx="156092" cy="306422"/>
              <a:chOff x="474406" y="2974600"/>
              <a:chExt cx="106759" cy="209577"/>
            </a:xfrm>
          </p:grpSpPr>
          <p:sp>
            <p:nvSpPr>
              <p:cNvPr id="5224" name="Google Shape;5224;p22"/>
              <p:cNvSpPr/>
              <p:nvPr/>
            </p:nvSpPr>
            <p:spPr>
              <a:xfrm>
                <a:off x="474406" y="2974600"/>
                <a:ext cx="106759" cy="209577"/>
              </a:xfrm>
              <a:custGeom>
                <a:rect b="b" l="l" r="r" t="t"/>
                <a:pathLst>
                  <a:path extrusionOk="0" h="2978" w="1517">
                    <a:moveTo>
                      <a:pt x="1517" y="2977"/>
                    </a:moveTo>
                    <a:lnTo>
                      <a:pt x="0" y="2977"/>
                    </a:lnTo>
                    <a:lnTo>
                      <a:pt x="0" y="731"/>
                    </a:lnTo>
                    <a:cubicBezTo>
                      <a:pt x="0" y="0"/>
                      <a:pt x="1517" y="0"/>
                      <a:pt x="1517" y="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5" name="Google Shape;5225;p22"/>
              <p:cNvSpPr/>
              <p:nvPr/>
            </p:nvSpPr>
            <p:spPr>
              <a:xfrm>
                <a:off x="474406" y="2982482"/>
                <a:ext cx="98877" cy="201695"/>
              </a:xfrm>
              <a:custGeom>
                <a:rect b="b" l="l" r="r" t="t"/>
                <a:pathLst>
                  <a:path extrusionOk="0" h="2866" w="1405">
                    <a:moveTo>
                      <a:pt x="1405" y="2865"/>
                    </a:moveTo>
                    <a:lnTo>
                      <a:pt x="0" y="2865"/>
                    </a:lnTo>
                    <a:lnTo>
                      <a:pt x="0" y="619"/>
                    </a:lnTo>
                    <a:cubicBezTo>
                      <a:pt x="0" y="506"/>
                      <a:pt x="57" y="338"/>
                      <a:pt x="169" y="282"/>
                    </a:cubicBezTo>
                    <a:cubicBezTo>
                      <a:pt x="618" y="1"/>
                      <a:pt x="1405" y="169"/>
                      <a:pt x="1405" y="675"/>
                    </a:cubicBezTo>
                    <a:lnTo>
                      <a:pt x="1405" y="2865"/>
                    </a:ln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6" name="Google Shape;5226;p22"/>
              <p:cNvSpPr/>
              <p:nvPr/>
            </p:nvSpPr>
            <p:spPr>
              <a:xfrm>
                <a:off x="482288" y="3014151"/>
                <a:ext cx="83113" cy="98877"/>
              </a:xfrm>
              <a:custGeom>
                <a:rect b="b" l="l" r="r" t="t"/>
                <a:pathLst>
                  <a:path extrusionOk="0" h="1405" w="1181">
                    <a:moveTo>
                      <a:pt x="1068" y="618"/>
                    </a:moveTo>
                    <a:cubicBezTo>
                      <a:pt x="1180" y="1404"/>
                      <a:pt x="1" y="1404"/>
                      <a:pt x="57" y="618"/>
                    </a:cubicBezTo>
                    <a:cubicBezTo>
                      <a:pt x="169" y="0"/>
                      <a:pt x="1012" y="0"/>
                      <a:pt x="1068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7" name="Google Shape;5227;p22"/>
              <p:cNvSpPr/>
              <p:nvPr/>
            </p:nvSpPr>
            <p:spPr>
              <a:xfrm>
                <a:off x="482288" y="3029915"/>
                <a:ext cx="79172" cy="59397"/>
              </a:xfrm>
              <a:custGeom>
                <a:rect b="b" l="l" r="r" t="t"/>
                <a:pathLst>
                  <a:path extrusionOk="0" h="844" w="1125">
                    <a:moveTo>
                      <a:pt x="225" y="57"/>
                    </a:moveTo>
                    <a:cubicBezTo>
                      <a:pt x="338" y="1"/>
                      <a:pt x="394" y="1"/>
                      <a:pt x="506" y="1"/>
                    </a:cubicBezTo>
                    <a:cubicBezTo>
                      <a:pt x="899" y="1"/>
                      <a:pt x="1124" y="450"/>
                      <a:pt x="956" y="787"/>
                    </a:cubicBezTo>
                    <a:cubicBezTo>
                      <a:pt x="843" y="843"/>
                      <a:pt x="787" y="843"/>
                      <a:pt x="675" y="843"/>
                    </a:cubicBezTo>
                    <a:cubicBezTo>
                      <a:pt x="282" y="843"/>
                      <a:pt x="1" y="394"/>
                      <a:pt x="225" y="57"/>
                    </a:cubicBez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8" name="Google Shape;5228;p22"/>
            <p:cNvGrpSpPr/>
            <p:nvPr/>
          </p:nvGrpSpPr>
          <p:grpSpPr>
            <a:xfrm>
              <a:off x="879693" y="4695499"/>
              <a:ext cx="356261" cy="81650"/>
              <a:chOff x="1962943" y="5517637"/>
              <a:chExt cx="356261" cy="81650"/>
            </a:xfrm>
          </p:grpSpPr>
          <p:sp>
            <p:nvSpPr>
              <p:cNvPr id="5229" name="Google Shape;5229;p22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22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1" name="Google Shape;5231;p22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2" name="Google Shape;5232;p22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3" name="Google Shape;5233;p22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4" name="Google Shape;5234;p22"/>
            <p:cNvGrpSpPr/>
            <p:nvPr/>
          </p:nvGrpSpPr>
          <p:grpSpPr>
            <a:xfrm>
              <a:off x="520650" y="4536578"/>
              <a:ext cx="252349" cy="252349"/>
              <a:chOff x="1647575" y="5358103"/>
              <a:chExt cx="252349" cy="252349"/>
            </a:xfrm>
          </p:grpSpPr>
          <p:sp>
            <p:nvSpPr>
              <p:cNvPr id="5235" name="Google Shape;5235;p22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22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22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22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</p:bgPr>
    </p:bg>
    <p:spTree>
      <p:nvGrpSpPr>
        <p:cNvPr id="5239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0" name="Google Shape;5240;p23"/>
          <p:cNvGrpSpPr/>
          <p:nvPr/>
        </p:nvGrpSpPr>
        <p:grpSpPr>
          <a:xfrm flipH="1">
            <a:off x="-110523" y="3561377"/>
            <a:ext cx="12481955" cy="3407443"/>
            <a:chOff x="1851250" y="1720850"/>
            <a:chExt cx="3539775" cy="966075"/>
          </a:xfrm>
        </p:grpSpPr>
        <p:sp>
          <p:nvSpPr>
            <p:cNvPr id="5241" name="Google Shape;5241;p23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3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3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3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3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3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3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3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3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3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3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3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3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3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3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3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3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3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3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3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3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3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3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3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3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3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3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3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3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3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3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3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3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3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3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3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3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3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3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3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3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3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3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3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3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3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3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3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3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3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3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3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3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3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3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3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3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3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3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3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3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3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3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3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3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3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3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3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3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3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3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3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3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3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3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3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3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3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3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3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3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3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3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3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3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3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3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3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3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3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3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3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3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3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3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3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3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3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3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3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3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3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3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3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3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3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3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3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3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3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3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3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3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3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3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3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3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3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3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3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3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3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3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3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3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3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3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3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3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3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3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3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3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3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3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3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3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3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3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3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3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3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3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3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3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3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3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3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3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3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3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3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3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3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3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3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3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3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3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3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3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3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3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3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3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3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3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3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3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3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3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3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3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3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3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3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3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3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3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3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3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3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3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3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3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3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3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3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3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3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3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3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3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3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3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3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3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3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3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3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3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3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3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3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3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3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3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3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3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3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3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3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3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3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3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3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3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3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3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3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3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3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3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3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3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3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3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3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3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3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3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3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3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3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3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3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3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3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3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3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3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3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3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3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3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3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3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3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3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3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3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3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3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3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3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3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3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3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3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3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3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3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3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3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3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3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3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3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3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3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3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3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3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3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3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3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3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3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3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3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3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3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3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3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3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3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3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3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3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3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3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3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3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3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3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3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3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3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3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3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3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3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3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3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3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3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3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3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3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3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3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3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3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3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3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3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7" name="Google Shape;5557;p23"/>
          <p:cNvGrpSpPr/>
          <p:nvPr/>
        </p:nvGrpSpPr>
        <p:grpSpPr>
          <a:xfrm flipH="1">
            <a:off x="17985" y="31"/>
            <a:ext cx="12187280" cy="3002626"/>
            <a:chOff x="-347225" y="-1310325"/>
            <a:chExt cx="7672194" cy="1889514"/>
          </a:xfrm>
        </p:grpSpPr>
        <p:sp>
          <p:nvSpPr>
            <p:cNvPr id="5558" name="Google Shape;5558;p23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3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3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3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3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3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3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3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3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3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3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3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3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3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3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3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3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3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3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3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3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3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3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3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3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3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3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3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3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3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3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3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3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3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3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3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3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3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3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3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3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3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3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3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3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3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3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3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3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3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3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3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3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3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3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3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3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3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3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3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3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3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3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3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3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3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3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3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3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3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3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3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3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3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3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3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3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3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3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3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3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3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3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3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3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3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3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3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3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3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3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3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3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3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3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3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3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3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3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3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3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3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3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3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3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3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3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3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3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3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3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3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3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3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3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3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3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3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3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3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3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3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3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3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3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3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3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3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3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3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3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9" name="Google Shape;5689;p23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5690" name="Google Shape;5690;p23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91" name="Google Shape;5691;p23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5692" name="Google Shape;5692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97" name="Google Shape;5697;p23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5698" name="Google Shape;5698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3" name="Google Shape;5703;p23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04" name="Google Shape;5704;p23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5705" name="Google Shape;5705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0" name="Google Shape;5710;p23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5711" name="Google Shape;5711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Google Shape;5714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Google Shape;5715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16" name="Google Shape;5716;p23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5717" name="Google Shape;5717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8" name="Google Shape;5718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0" name="Google Shape;5720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Google Shape;5721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2" name="Google Shape;5722;p23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5723" name="Google Shape;5723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Google Shape;5726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Google Shape;5727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28" name="Google Shape;5728;p23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5729" name="Google Shape;5729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Google Shape;5730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34" name="Google Shape;5734;p23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5735" name="Google Shape;5735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8" name="Google Shape;5738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9" name="Google Shape;5739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0" name="Google Shape;5740;p23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5741" name="Google Shape;5741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2" name="Google Shape;5742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3" name="Google Shape;5743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4" name="Google Shape;5744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5" name="Google Shape;5745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6" name="Google Shape;5746;p23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5747" name="Google Shape;5747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8" name="Google Shape;5748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2" name="Google Shape;5752;p23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5753" name="Google Shape;5753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Google Shape;5755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8" name="Google Shape;5758;p23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5759" name="Google Shape;5759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Google Shape;5763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64" name="Google Shape;5764;p23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5765" name="Google Shape;5765;p23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Google Shape;5766;p23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Google Shape;5767;p23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23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23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70" name="Google Shape;5770;p23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1" name="Google Shape;5771;p23"/>
          <p:cNvSpPr txBox="1"/>
          <p:nvPr>
            <p:ph type="title"/>
          </p:nvPr>
        </p:nvSpPr>
        <p:spPr>
          <a:xfrm>
            <a:off x="952662" y="593367"/>
            <a:ext cx="10284000" cy="770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5772" name="Google Shape;5772;p23"/>
          <p:cNvGrpSpPr/>
          <p:nvPr/>
        </p:nvGrpSpPr>
        <p:grpSpPr>
          <a:xfrm>
            <a:off x="604721" y="5966935"/>
            <a:ext cx="10966715" cy="493200"/>
            <a:chOff x="453654" y="4475313"/>
            <a:chExt cx="8227093" cy="369909"/>
          </a:xfrm>
        </p:grpSpPr>
        <p:grpSp>
          <p:nvGrpSpPr>
            <p:cNvPr id="5773" name="Google Shape;5773;p23"/>
            <p:cNvGrpSpPr/>
            <p:nvPr/>
          </p:nvGrpSpPr>
          <p:grpSpPr>
            <a:xfrm>
              <a:off x="453654" y="4521513"/>
              <a:ext cx="300557" cy="283270"/>
              <a:chOff x="453654" y="4521513"/>
              <a:chExt cx="300557" cy="283270"/>
            </a:xfrm>
          </p:grpSpPr>
          <p:sp>
            <p:nvSpPr>
              <p:cNvPr id="5774" name="Google Shape;5774;p23"/>
              <p:cNvSpPr/>
              <p:nvPr/>
            </p:nvSpPr>
            <p:spPr>
              <a:xfrm flipH="1">
                <a:off x="453654" y="4521513"/>
                <a:ext cx="300556" cy="283270"/>
              </a:xfrm>
              <a:custGeom>
                <a:rect b="b" l="l" r="r" t="t"/>
                <a:pathLst>
                  <a:path extrusionOk="0" h="2753" w="2921">
                    <a:moveTo>
                      <a:pt x="450" y="1910"/>
                    </a:moveTo>
                    <a:cubicBezTo>
                      <a:pt x="0" y="955"/>
                      <a:pt x="955" y="1"/>
                      <a:pt x="1910" y="338"/>
                    </a:cubicBezTo>
                    <a:cubicBezTo>
                      <a:pt x="2921" y="731"/>
                      <a:pt x="2921" y="2079"/>
                      <a:pt x="1966" y="2528"/>
                    </a:cubicBezTo>
                    <a:cubicBezTo>
                      <a:pt x="1404" y="2753"/>
                      <a:pt x="730" y="2528"/>
                      <a:pt x="450" y="191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23"/>
              <p:cNvSpPr/>
              <p:nvPr/>
            </p:nvSpPr>
            <p:spPr>
              <a:xfrm flipH="1">
                <a:off x="453654" y="4544665"/>
                <a:ext cx="242832" cy="225443"/>
              </a:xfrm>
              <a:custGeom>
                <a:rect b="b" l="l" r="r" t="t"/>
                <a:pathLst>
                  <a:path extrusionOk="0" h="2191" w="2360">
                    <a:moveTo>
                      <a:pt x="169" y="1573"/>
                    </a:moveTo>
                    <a:cubicBezTo>
                      <a:pt x="1" y="1124"/>
                      <a:pt x="226" y="618"/>
                      <a:pt x="619" y="450"/>
                    </a:cubicBezTo>
                    <a:cubicBezTo>
                      <a:pt x="1630" y="0"/>
                      <a:pt x="2360" y="1517"/>
                      <a:pt x="1349" y="2022"/>
                    </a:cubicBezTo>
                    <a:cubicBezTo>
                      <a:pt x="900" y="2191"/>
                      <a:pt x="394" y="2022"/>
                      <a:pt x="169" y="15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23"/>
              <p:cNvSpPr/>
              <p:nvPr/>
            </p:nvSpPr>
            <p:spPr>
              <a:xfrm flipH="1">
                <a:off x="523005" y="4590865"/>
                <a:ext cx="167616" cy="179243"/>
              </a:xfrm>
              <a:custGeom>
                <a:rect b="b" l="l" r="r" t="t"/>
                <a:pathLst>
                  <a:path extrusionOk="0" h="1742" w="1629">
                    <a:moveTo>
                      <a:pt x="112" y="1124"/>
                    </a:moveTo>
                    <a:cubicBezTo>
                      <a:pt x="0" y="843"/>
                      <a:pt x="56" y="562"/>
                      <a:pt x="225" y="281"/>
                    </a:cubicBezTo>
                    <a:cubicBezTo>
                      <a:pt x="281" y="225"/>
                      <a:pt x="337" y="169"/>
                      <a:pt x="449" y="169"/>
                    </a:cubicBezTo>
                    <a:cubicBezTo>
                      <a:pt x="843" y="1"/>
                      <a:pt x="1348" y="169"/>
                      <a:pt x="1517" y="562"/>
                    </a:cubicBezTo>
                    <a:cubicBezTo>
                      <a:pt x="1629" y="843"/>
                      <a:pt x="1629" y="1124"/>
                      <a:pt x="1460" y="1405"/>
                    </a:cubicBezTo>
                    <a:cubicBezTo>
                      <a:pt x="1404" y="1461"/>
                      <a:pt x="1292" y="1517"/>
                      <a:pt x="1236" y="1573"/>
                    </a:cubicBezTo>
                    <a:cubicBezTo>
                      <a:pt x="786" y="1742"/>
                      <a:pt x="337" y="1517"/>
                      <a:pt x="112" y="1124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23"/>
              <p:cNvSpPr/>
              <p:nvPr/>
            </p:nvSpPr>
            <p:spPr>
              <a:xfrm flipH="1">
                <a:off x="546053" y="4619779"/>
                <a:ext cx="115757" cy="109892"/>
              </a:xfrm>
              <a:custGeom>
                <a:rect b="b" l="l" r="r" t="t"/>
                <a:pathLst>
                  <a:path extrusionOk="0" h="1068" w="1125">
                    <a:moveTo>
                      <a:pt x="563" y="1068"/>
                    </a:moveTo>
                    <a:cubicBezTo>
                      <a:pt x="226" y="1011"/>
                      <a:pt x="1" y="674"/>
                      <a:pt x="57" y="337"/>
                    </a:cubicBezTo>
                    <a:cubicBezTo>
                      <a:pt x="57" y="225"/>
                      <a:pt x="113" y="113"/>
                      <a:pt x="226" y="0"/>
                    </a:cubicBezTo>
                    <a:cubicBezTo>
                      <a:pt x="169" y="57"/>
                      <a:pt x="169" y="169"/>
                      <a:pt x="113" y="225"/>
                    </a:cubicBezTo>
                    <a:cubicBezTo>
                      <a:pt x="57" y="562"/>
                      <a:pt x="282" y="899"/>
                      <a:pt x="675" y="955"/>
                    </a:cubicBezTo>
                    <a:cubicBezTo>
                      <a:pt x="843" y="955"/>
                      <a:pt x="1012" y="899"/>
                      <a:pt x="1124" y="787"/>
                    </a:cubicBezTo>
                    <a:cubicBezTo>
                      <a:pt x="1012" y="955"/>
                      <a:pt x="787" y="1068"/>
                      <a:pt x="563" y="10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78" name="Google Shape;5778;p23"/>
            <p:cNvGrpSpPr/>
            <p:nvPr/>
          </p:nvGrpSpPr>
          <p:grpSpPr>
            <a:xfrm>
              <a:off x="707910" y="4608254"/>
              <a:ext cx="208157" cy="236967"/>
              <a:chOff x="707910" y="4608254"/>
              <a:chExt cx="208157" cy="236967"/>
            </a:xfrm>
          </p:grpSpPr>
          <p:sp>
            <p:nvSpPr>
              <p:cNvPr id="5779" name="Google Shape;5779;p23"/>
              <p:cNvSpPr/>
              <p:nvPr/>
            </p:nvSpPr>
            <p:spPr>
              <a:xfrm flipH="1">
                <a:off x="707910" y="4608254"/>
                <a:ext cx="208157" cy="236967"/>
              </a:xfrm>
              <a:custGeom>
                <a:rect b="b" l="l" r="r" t="t"/>
                <a:pathLst>
                  <a:path extrusionOk="0" h="2303" w="2023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23"/>
              <p:cNvSpPr/>
              <p:nvPr/>
            </p:nvSpPr>
            <p:spPr>
              <a:xfrm flipH="1">
                <a:off x="748347" y="4660217"/>
                <a:ext cx="127281" cy="127281"/>
              </a:xfrm>
              <a:custGeom>
                <a:rect b="b" l="l" r="r" t="t"/>
                <a:pathLst>
                  <a:path extrusionOk="0" h="1237" w="1237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23"/>
              <p:cNvSpPr/>
              <p:nvPr/>
            </p:nvSpPr>
            <p:spPr>
              <a:xfrm flipH="1">
                <a:off x="742585" y="4665979"/>
                <a:ext cx="127281" cy="121519"/>
              </a:xfrm>
              <a:custGeom>
                <a:rect b="b" l="l" r="r" t="t"/>
                <a:pathLst>
                  <a:path extrusionOk="0" h="1181" w="1237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23"/>
              <p:cNvSpPr/>
              <p:nvPr/>
            </p:nvSpPr>
            <p:spPr>
              <a:xfrm flipH="1">
                <a:off x="777260" y="4694893"/>
                <a:ext cx="80978" cy="69454"/>
              </a:xfrm>
              <a:custGeom>
                <a:rect b="b" l="l" r="r" t="t"/>
                <a:pathLst>
                  <a:path extrusionOk="0" h="675" w="787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3" name="Google Shape;5783;p23"/>
            <p:cNvGrpSpPr/>
            <p:nvPr/>
          </p:nvGrpSpPr>
          <p:grpSpPr>
            <a:xfrm flipH="1">
              <a:off x="8524655" y="4475313"/>
              <a:ext cx="156092" cy="306422"/>
              <a:chOff x="474406" y="2974600"/>
              <a:chExt cx="106759" cy="209577"/>
            </a:xfrm>
          </p:grpSpPr>
          <p:sp>
            <p:nvSpPr>
              <p:cNvPr id="5784" name="Google Shape;5784;p23"/>
              <p:cNvSpPr/>
              <p:nvPr/>
            </p:nvSpPr>
            <p:spPr>
              <a:xfrm>
                <a:off x="474406" y="2974600"/>
                <a:ext cx="106759" cy="209577"/>
              </a:xfrm>
              <a:custGeom>
                <a:rect b="b" l="l" r="r" t="t"/>
                <a:pathLst>
                  <a:path extrusionOk="0" h="2978" w="1517">
                    <a:moveTo>
                      <a:pt x="1517" y="2977"/>
                    </a:moveTo>
                    <a:lnTo>
                      <a:pt x="0" y="2977"/>
                    </a:lnTo>
                    <a:lnTo>
                      <a:pt x="0" y="731"/>
                    </a:lnTo>
                    <a:cubicBezTo>
                      <a:pt x="0" y="0"/>
                      <a:pt x="1517" y="0"/>
                      <a:pt x="1517" y="7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23"/>
              <p:cNvSpPr/>
              <p:nvPr/>
            </p:nvSpPr>
            <p:spPr>
              <a:xfrm>
                <a:off x="474406" y="2982482"/>
                <a:ext cx="98877" cy="201695"/>
              </a:xfrm>
              <a:custGeom>
                <a:rect b="b" l="l" r="r" t="t"/>
                <a:pathLst>
                  <a:path extrusionOk="0" h="2866" w="1405">
                    <a:moveTo>
                      <a:pt x="1405" y="2865"/>
                    </a:moveTo>
                    <a:lnTo>
                      <a:pt x="0" y="2865"/>
                    </a:lnTo>
                    <a:lnTo>
                      <a:pt x="0" y="619"/>
                    </a:lnTo>
                    <a:cubicBezTo>
                      <a:pt x="0" y="506"/>
                      <a:pt x="57" y="338"/>
                      <a:pt x="169" y="282"/>
                    </a:cubicBezTo>
                    <a:cubicBezTo>
                      <a:pt x="618" y="1"/>
                      <a:pt x="1405" y="169"/>
                      <a:pt x="1405" y="675"/>
                    </a:cubicBezTo>
                    <a:lnTo>
                      <a:pt x="1405" y="2865"/>
                    </a:ln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23"/>
              <p:cNvSpPr/>
              <p:nvPr/>
            </p:nvSpPr>
            <p:spPr>
              <a:xfrm>
                <a:off x="482288" y="3014151"/>
                <a:ext cx="83113" cy="98877"/>
              </a:xfrm>
              <a:custGeom>
                <a:rect b="b" l="l" r="r" t="t"/>
                <a:pathLst>
                  <a:path extrusionOk="0" h="1405" w="1181">
                    <a:moveTo>
                      <a:pt x="1068" y="618"/>
                    </a:moveTo>
                    <a:cubicBezTo>
                      <a:pt x="1180" y="1404"/>
                      <a:pt x="1" y="1404"/>
                      <a:pt x="57" y="618"/>
                    </a:cubicBezTo>
                    <a:cubicBezTo>
                      <a:pt x="169" y="0"/>
                      <a:pt x="1012" y="0"/>
                      <a:pt x="1068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23"/>
              <p:cNvSpPr/>
              <p:nvPr/>
            </p:nvSpPr>
            <p:spPr>
              <a:xfrm>
                <a:off x="482288" y="3029915"/>
                <a:ext cx="79172" cy="59397"/>
              </a:xfrm>
              <a:custGeom>
                <a:rect b="b" l="l" r="r" t="t"/>
                <a:pathLst>
                  <a:path extrusionOk="0" h="844" w="1125">
                    <a:moveTo>
                      <a:pt x="225" y="57"/>
                    </a:moveTo>
                    <a:cubicBezTo>
                      <a:pt x="338" y="1"/>
                      <a:pt x="394" y="1"/>
                      <a:pt x="506" y="1"/>
                    </a:cubicBezTo>
                    <a:cubicBezTo>
                      <a:pt x="899" y="1"/>
                      <a:pt x="1124" y="450"/>
                      <a:pt x="956" y="787"/>
                    </a:cubicBezTo>
                    <a:cubicBezTo>
                      <a:pt x="843" y="843"/>
                      <a:pt x="787" y="843"/>
                      <a:pt x="675" y="843"/>
                    </a:cubicBezTo>
                    <a:cubicBezTo>
                      <a:pt x="282" y="843"/>
                      <a:pt x="1" y="394"/>
                      <a:pt x="225" y="57"/>
                    </a:cubicBezTo>
                    <a:close/>
                  </a:path>
                </a:pathLst>
              </a:custGeom>
              <a:solidFill>
                <a:srgbClr val="7A7A7A">
                  <a:alpha val="6038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8" name="Google Shape;5788;p23"/>
            <p:cNvGrpSpPr/>
            <p:nvPr/>
          </p:nvGrpSpPr>
          <p:grpSpPr>
            <a:xfrm flipH="1">
              <a:off x="3402513" y="4681212"/>
              <a:ext cx="356261" cy="81650"/>
              <a:chOff x="1962943" y="5517637"/>
              <a:chExt cx="356261" cy="81650"/>
            </a:xfrm>
          </p:grpSpPr>
          <p:sp>
            <p:nvSpPr>
              <p:cNvPr id="5789" name="Google Shape;5789;p23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23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23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23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Google Shape;5793;p23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4" name="Google Shape;5794;p23"/>
            <p:cNvGrpSpPr/>
            <p:nvPr/>
          </p:nvGrpSpPr>
          <p:grpSpPr>
            <a:xfrm flipH="1">
              <a:off x="4246467" y="4536578"/>
              <a:ext cx="252349" cy="252349"/>
              <a:chOff x="1647575" y="5358103"/>
              <a:chExt cx="252349" cy="252349"/>
            </a:xfrm>
          </p:grpSpPr>
          <p:sp>
            <p:nvSpPr>
              <p:cNvPr id="5795" name="Google Shape;5795;p23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23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23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23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_1_1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</p:bgPr>
    </p:bg>
    <p:spTree>
      <p:nvGrpSpPr>
        <p:cNvPr id="5799" name="Shape 5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0" name="Google Shape;5800;p24"/>
          <p:cNvGrpSpPr/>
          <p:nvPr/>
        </p:nvGrpSpPr>
        <p:grpSpPr>
          <a:xfrm>
            <a:off x="-110409" y="3561377"/>
            <a:ext cx="12481955" cy="3407443"/>
            <a:chOff x="1851250" y="1720850"/>
            <a:chExt cx="3539775" cy="966075"/>
          </a:xfrm>
        </p:grpSpPr>
        <p:sp>
          <p:nvSpPr>
            <p:cNvPr id="5801" name="Google Shape;5801;p24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4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4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4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4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4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4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4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4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4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4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4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4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4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4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4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4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4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4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4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4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4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4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4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4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4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4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4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4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4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4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4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4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24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24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24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24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24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24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24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24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24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24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24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24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24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24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24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24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24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24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24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24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24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24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24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24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24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24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24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24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24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24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24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24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24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24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24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24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24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24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24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24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24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24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24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24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24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24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24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24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24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24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24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24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24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24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24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24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24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24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24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24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24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24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24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24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24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24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24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24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24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24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24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24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24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24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24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24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24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24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24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24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24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24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24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24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24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24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24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24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24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24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24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24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24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24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24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24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24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24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24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24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24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24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24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24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24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24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4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4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4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4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4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4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4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4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4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4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4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4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4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4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4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4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4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4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4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4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4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4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4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4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4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4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4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4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4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4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4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4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4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4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4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24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24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4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24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24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24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24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24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24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24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24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24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24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4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4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4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4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4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4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4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4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4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4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4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4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4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4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4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4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4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4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4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4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4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4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4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4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4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4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4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4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4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4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4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4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24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24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4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4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4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4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4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4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4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4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4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4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4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4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4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4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4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4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4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4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4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4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4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4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4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4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4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4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4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4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4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4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4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4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4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4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4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4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4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4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4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4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4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4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4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4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4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4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4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4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4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4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4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4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4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4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4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4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4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4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4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4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4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4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4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4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4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4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4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4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4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4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4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4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4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4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4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4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4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4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4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4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4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4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4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4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4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4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4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4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4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4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4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4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4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4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4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7" name="Google Shape;6117;p24"/>
          <p:cNvGrpSpPr/>
          <p:nvPr/>
        </p:nvGrpSpPr>
        <p:grpSpPr>
          <a:xfrm>
            <a:off x="55758" y="31"/>
            <a:ext cx="12187280" cy="3002626"/>
            <a:chOff x="-347225" y="-1310325"/>
            <a:chExt cx="7672194" cy="1889514"/>
          </a:xfrm>
        </p:grpSpPr>
        <p:sp>
          <p:nvSpPr>
            <p:cNvPr id="6118" name="Google Shape;6118;p24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4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4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4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4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4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4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4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4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4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4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4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4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4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4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4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4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4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4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4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4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4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4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4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4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4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4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4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4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4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4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4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4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9" name="Google Shape;6249;p24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6250" name="Google Shape;6250;p24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1" name="Google Shape;6251;p24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6252" name="Google Shape;6252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3" name="Google Shape;6253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4" name="Google Shape;6254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6" name="Google Shape;6256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57" name="Google Shape;6257;p24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6258" name="Google Shape;6258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2" name="Google Shape;6262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63" name="Google Shape;6263;p24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64" name="Google Shape;6264;p24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6265" name="Google Shape;6265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0" name="Google Shape;6270;p24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6271" name="Google Shape;6271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2" name="Google Shape;6272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3" name="Google Shape;6273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4" name="Google Shape;6274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5" name="Google Shape;6275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76" name="Google Shape;6276;p24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6277" name="Google Shape;6277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8" name="Google Shape;6278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9" name="Google Shape;6279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0" name="Google Shape;6280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1" name="Google Shape;6281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82" name="Google Shape;6282;p24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6283" name="Google Shape;6283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4" name="Google Shape;6284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5" name="Google Shape;6285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6" name="Google Shape;6286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7" name="Google Shape;6287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88" name="Google Shape;6288;p24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6289" name="Google Shape;6289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0" name="Google Shape;6290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1" name="Google Shape;6291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2" name="Google Shape;6292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3" name="Google Shape;6293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4" name="Google Shape;6294;p24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6295" name="Google Shape;6295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0" name="Google Shape;6300;p24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6301" name="Google Shape;6301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5" name="Google Shape;6305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06" name="Google Shape;6306;p24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6307" name="Google Shape;6307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2" name="Google Shape;6312;p24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6313" name="Google Shape;6313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6" name="Google Shape;6316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7" name="Google Shape;6317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18" name="Google Shape;6318;p24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6319" name="Google Shape;6319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4" name="Google Shape;6324;p24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6325" name="Google Shape;6325;p2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2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2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2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2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30" name="Google Shape;6330;p24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31" name="Google Shape;6331;p24"/>
          <p:cNvSpPr txBox="1"/>
          <p:nvPr>
            <p:ph type="title"/>
          </p:nvPr>
        </p:nvSpPr>
        <p:spPr>
          <a:xfrm>
            <a:off x="952662" y="1058767"/>
            <a:ext cx="5649300" cy="1485300"/>
          </a:xfrm>
          <a:prstGeom prst="rect">
            <a:avLst/>
          </a:prstGeom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6332" name="Google Shape;6332;p24"/>
          <p:cNvSpPr txBox="1"/>
          <p:nvPr>
            <p:ph idx="1" type="body"/>
          </p:nvPr>
        </p:nvSpPr>
        <p:spPr>
          <a:xfrm>
            <a:off x="952662" y="2640033"/>
            <a:ext cx="5649300" cy="3057600"/>
          </a:xfrm>
          <a:prstGeom prst="rect">
            <a:avLst/>
          </a:prstGeom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AutoNum type="alphaLcPeriod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AutoNum type="romanLcPeriod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AutoNum type="alphaLcPeriod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AutoNum type="romanLcPeriod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AutoNum type="alphaLcPeriod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AutoNum type="romanLcPeriod"/>
              <a:defRPr sz="1500"/>
            </a:lvl9pPr>
          </a:lstStyle>
          <a:p/>
        </p:txBody>
      </p:sp>
      <p:grpSp>
        <p:nvGrpSpPr>
          <p:cNvPr id="6333" name="Google Shape;6333;p24"/>
          <p:cNvGrpSpPr/>
          <p:nvPr/>
        </p:nvGrpSpPr>
        <p:grpSpPr>
          <a:xfrm>
            <a:off x="1506623" y="6131486"/>
            <a:ext cx="277473" cy="315948"/>
            <a:chOff x="1130250" y="4598729"/>
            <a:chExt cx="208157" cy="236967"/>
          </a:xfrm>
        </p:grpSpPr>
        <p:sp>
          <p:nvSpPr>
            <p:cNvPr id="6334" name="Google Shape;6334;p24"/>
            <p:cNvSpPr/>
            <p:nvPr/>
          </p:nvSpPr>
          <p:spPr>
            <a:xfrm>
              <a:off x="1130250" y="4598729"/>
              <a:ext cx="208157" cy="236967"/>
            </a:xfrm>
            <a:custGeom>
              <a:rect b="b" l="l" r="r" t="t"/>
              <a:pathLst>
                <a:path extrusionOk="0" h="2303" w="2023">
                  <a:moveTo>
                    <a:pt x="394" y="1460"/>
                  </a:moveTo>
                  <a:cubicBezTo>
                    <a:pt x="1" y="562"/>
                    <a:pt x="1292" y="0"/>
                    <a:pt x="1686" y="843"/>
                  </a:cubicBezTo>
                  <a:cubicBezTo>
                    <a:pt x="2023" y="1741"/>
                    <a:pt x="731" y="2303"/>
                    <a:pt x="394" y="14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4"/>
            <p:cNvSpPr/>
            <p:nvPr/>
          </p:nvSpPr>
          <p:spPr>
            <a:xfrm>
              <a:off x="1170688" y="4650692"/>
              <a:ext cx="127281" cy="127281"/>
            </a:xfrm>
            <a:custGeom>
              <a:rect b="b" l="l" r="r" t="t"/>
              <a:pathLst>
                <a:path extrusionOk="0" h="1237" w="1237">
                  <a:moveTo>
                    <a:pt x="169" y="843"/>
                  </a:moveTo>
                  <a:cubicBezTo>
                    <a:pt x="1" y="562"/>
                    <a:pt x="169" y="281"/>
                    <a:pt x="394" y="169"/>
                  </a:cubicBezTo>
                  <a:cubicBezTo>
                    <a:pt x="843" y="1"/>
                    <a:pt x="1236" y="394"/>
                    <a:pt x="1068" y="787"/>
                  </a:cubicBezTo>
                  <a:cubicBezTo>
                    <a:pt x="956" y="1236"/>
                    <a:pt x="338" y="1236"/>
                    <a:pt x="169" y="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4"/>
            <p:cNvSpPr/>
            <p:nvPr/>
          </p:nvSpPr>
          <p:spPr>
            <a:xfrm>
              <a:off x="1176450" y="4656454"/>
              <a:ext cx="127281" cy="121519"/>
            </a:xfrm>
            <a:custGeom>
              <a:rect b="b" l="l" r="r" t="t"/>
              <a:pathLst>
                <a:path extrusionOk="0" h="1181" w="1237">
                  <a:moveTo>
                    <a:pt x="113" y="787"/>
                  </a:moveTo>
                  <a:cubicBezTo>
                    <a:pt x="1" y="619"/>
                    <a:pt x="57" y="450"/>
                    <a:pt x="169" y="282"/>
                  </a:cubicBezTo>
                  <a:cubicBezTo>
                    <a:pt x="169" y="225"/>
                    <a:pt x="226" y="225"/>
                    <a:pt x="282" y="225"/>
                  </a:cubicBezTo>
                  <a:cubicBezTo>
                    <a:pt x="787" y="1"/>
                    <a:pt x="1237" y="506"/>
                    <a:pt x="900" y="956"/>
                  </a:cubicBezTo>
                  <a:cubicBezTo>
                    <a:pt x="900" y="1012"/>
                    <a:pt x="843" y="1012"/>
                    <a:pt x="787" y="1068"/>
                  </a:cubicBezTo>
                  <a:cubicBezTo>
                    <a:pt x="506" y="1180"/>
                    <a:pt x="169" y="1068"/>
                    <a:pt x="57" y="78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4"/>
            <p:cNvSpPr/>
            <p:nvPr/>
          </p:nvSpPr>
          <p:spPr>
            <a:xfrm>
              <a:off x="1188078" y="4685368"/>
              <a:ext cx="80978" cy="69454"/>
            </a:xfrm>
            <a:custGeom>
              <a:rect b="b" l="l" r="r" t="t"/>
              <a:pathLst>
                <a:path extrusionOk="0" h="675" w="787">
                  <a:moveTo>
                    <a:pt x="450" y="618"/>
                  </a:moveTo>
                  <a:cubicBezTo>
                    <a:pt x="113" y="618"/>
                    <a:pt x="0" y="225"/>
                    <a:pt x="225" y="1"/>
                  </a:cubicBezTo>
                  <a:cubicBezTo>
                    <a:pt x="169" y="57"/>
                    <a:pt x="169" y="113"/>
                    <a:pt x="169" y="169"/>
                  </a:cubicBezTo>
                  <a:cubicBezTo>
                    <a:pt x="113" y="338"/>
                    <a:pt x="281" y="562"/>
                    <a:pt x="506" y="562"/>
                  </a:cubicBezTo>
                  <a:cubicBezTo>
                    <a:pt x="562" y="562"/>
                    <a:pt x="674" y="562"/>
                    <a:pt x="787" y="450"/>
                  </a:cubicBezTo>
                  <a:cubicBezTo>
                    <a:pt x="730" y="562"/>
                    <a:pt x="562" y="675"/>
                    <a:pt x="450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8" name="Google Shape;6338;p24"/>
          <p:cNvGrpSpPr/>
          <p:nvPr/>
        </p:nvGrpSpPr>
        <p:grpSpPr>
          <a:xfrm flipH="1">
            <a:off x="5445714" y="6257306"/>
            <a:ext cx="474896" cy="108864"/>
            <a:chOff x="1962943" y="5517637"/>
            <a:chExt cx="356261" cy="81650"/>
          </a:xfrm>
        </p:grpSpPr>
        <p:sp>
          <p:nvSpPr>
            <p:cNvPr id="6339" name="Google Shape;6339;p24"/>
            <p:cNvSpPr/>
            <p:nvPr/>
          </p:nvSpPr>
          <p:spPr>
            <a:xfrm>
              <a:off x="1985205" y="5517637"/>
              <a:ext cx="70552" cy="81650"/>
            </a:xfrm>
            <a:custGeom>
              <a:rect b="b" l="l" r="r" t="t"/>
              <a:pathLst>
                <a:path extrusionOk="0" h="1236" w="1068">
                  <a:moveTo>
                    <a:pt x="57" y="1236"/>
                  </a:moveTo>
                  <a:lnTo>
                    <a:pt x="0" y="0"/>
                  </a:lnTo>
                  <a:lnTo>
                    <a:pt x="1068" y="0"/>
                  </a:lnTo>
                  <a:lnTo>
                    <a:pt x="1068" y="1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4"/>
            <p:cNvSpPr/>
            <p:nvPr/>
          </p:nvSpPr>
          <p:spPr>
            <a:xfrm>
              <a:off x="2055690" y="5517637"/>
              <a:ext cx="263513" cy="81650"/>
            </a:xfrm>
            <a:custGeom>
              <a:rect b="b" l="l" r="r" t="t"/>
              <a:pathLst>
                <a:path extrusionOk="0" h="1236" w="3989">
                  <a:moveTo>
                    <a:pt x="1" y="1236"/>
                  </a:moveTo>
                  <a:lnTo>
                    <a:pt x="1" y="0"/>
                  </a:lnTo>
                  <a:lnTo>
                    <a:pt x="3988" y="0"/>
                  </a:lnTo>
                  <a:lnTo>
                    <a:pt x="3988" y="1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4"/>
            <p:cNvSpPr/>
            <p:nvPr/>
          </p:nvSpPr>
          <p:spPr>
            <a:xfrm>
              <a:off x="1962943" y="5517637"/>
              <a:ext cx="26028" cy="81650"/>
            </a:xfrm>
            <a:custGeom>
              <a:rect b="b" l="l" r="r" t="t"/>
              <a:pathLst>
                <a:path extrusionOk="0" h="1236" w="394">
                  <a:moveTo>
                    <a:pt x="0" y="1236"/>
                  </a:moveTo>
                  <a:lnTo>
                    <a:pt x="0" y="0"/>
                  </a:lnTo>
                  <a:lnTo>
                    <a:pt x="337" y="0"/>
                  </a:lnTo>
                  <a:lnTo>
                    <a:pt x="394" y="1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4"/>
            <p:cNvSpPr/>
            <p:nvPr/>
          </p:nvSpPr>
          <p:spPr>
            <a:xfrm>
              <a:off x="2055690" y="5580723"/>
              <a:ext cx="263513" cy="18563"/>
            </a:xfrm>
            <a:custGeom>
              <a:rect b="b" l="l" r="r" t="t"/>
              <a:pathLst>
                <a:path extrusionOk="0" h="281" w="3989">
                  <a:moveTo>
                    <a:pt x="3988" y="0"/>
                  </a:moveTo>
                  <a:lnTo>
                    <a:pt x="3988" y="281"/>
                  </a:lnTo>
                  <a:lnTo>
                    <a:pt x="1" y="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4"/>
            <p:cNvSpPr/>
            <p:nvPr/>
          </p:nvSpPr>
          <p:spPr>
            <a:xfrm>
              <a:off x="1962943" y="5580723"/>
              <a:ext cx="26028" cy="18563"/>
            </a:xfrm>
            <a:custGeom>
              <a:rect b="b" l="l" r="r" t="t"/>
              <a:pathLst>
                <a:path extrusionOk="0" h="281" w="394">
                  <a:moveTo>
                    <a:pt x="394" y="0"/>
                  </a:moveTo>
                  <a:lnTo>
                    <a:pt x="394" y="281"/>
                  </a:lnTo>
                  <a:lnTo>
                    <a:pt x="0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44" name="Google Shape;6344;p24"/>
          <p:cNvGrpSpPr/>
          <p:nvPr/>
        </p:nvGrpSpPr>
        <p:grpSpPr>
          <a:xfrm flipH="1">
            <a:off x="6062832" y="6048592"/>
            <a:ext cx="336381" cy="336457"/>
            <a:chOff x="1647575" y="5358103"/>
            <a:chExt cx="252349" cy="252349"/>
          </a:xfrm>
        </p:grpSpPr>
        <p:sp>
          <p:nvSpPr>
            <p:cNvPr id="6345" name="Google Shape;6345;p24"/>
            <p:cNvSpPr/>
            <p:nvPr/>
          </p:nvSpPr>
          <p:spPr>
            <a:xfrm>
              <a:off x="1647575" y="5358103"/>
              <a:ext cx="252349" cy="252349"/>
            </a:xfrm>
            <a:custGeom>
              <a:rect b="b" l="l" r="r" t="t"/>
              <a:pathLst>
                <a:path extrusionOk="0" h="3820" w="3820">
                  <a:moveTo>
                    <a:pt x="3707" y="2303"/>
                  </a:moveTo>
                  <a:cubicBezTo>
                    <a:pt x="3820" y="899"/>
                    <a:pt x="2247" y="0"/>
                    <a:pt x="1124" y="899"/>
                  </a:cubicBezTo>
                  <a:cubicBezTo>
                    <a:pt x="0" y="1741"/>
                    <a:pt x="506" y="3539"/>
                    <a:pt x="1910" y="3707"/>
                  </a:cubicBezTo>
                  <a:cubicBezTo>
                    <a:pt x="2809" y="3819"/>
                    <a:pt x="3595" y="3145"/>
                    <a:pt x="3707" y="23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4"/>
            <p:cNvSpPr/>
            <p:nvPr/>
          </p:nvSpPr>
          <p:spPr>
            <a:xfrm>
              <a:off x="1695798" y="5428588"/>
              <a:ext cx="163300" cy="141038"/>
            </a:xfrm>
            <a:custGeom>
              <a:rect b="b" l="l" r="r" t="t"/>
              <a:pathLst>
                <a:path extrusionOk="0" h="2135" w="2472">
                  <a:moveTo>
                    <a:pt x="2416" y="1180"/>
                  </a:moveTo>
                  <a:cubicBezTo>
                    <a:pt x="2472" y="562"/>
                    <a:pt x="2079" y="57"/>
                    <a:pt x="1461" y="0"/>
                  </a:cubicBezTo>
                  <a:lnTo>
                    <a:pt x="1405" y="0"/>
                  </a:lnTo>
                  <a:cubicBezTo>
                    <a:pt x="1" y="0"/>
                    <a:pt x="1" y="2135"/>
                    <a:pt x="1405" y="2135"/>
                  </a:cubicBezTo>
                  <a:lnTo>
                    <a:pt x="1461" y="2135"/>
                  </a:lnTo>
                  <a:cubicBezTo>
                    <a:pt x="1966" y="2022"/>
                    <a:pt x="2360" y="1685"/>
                    <a:pt x="2416" y="118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4"/>
            <p:cNvSpPr/>
            <p:nvPr/>
          </p:nvSpPr>
          <p:spPr>
            <a:xfrm>
              <a:off x="1740322" y="5450850"/>
              <a:ext cx="85416" cy="85416"/>
            </a:xfrm>
            <a:custGeom>
              <a:rect b="b" l="l" r="r" t="t"/>
              <a:pathLst>
                <a:path extrusionOk="0" h="1293" w="1293">
                  <a:moveTo>
                    <a:pt x="1236" y="787"/>
                  </a:moveTo>
                  <a:cubicBezTo>
                    <a:pt x="1292" y="281"/>
                    <a:pt x="731" y="0"/>
                    <a:pt x="394" y="281"/>
                  </a:cubicBezTo>
                  <a:cubicBezTo>
                    <a:pt x="1" y="618"/>
                    <a:pt x="169" y="1180"/>
                    <a:pt x="675" y="1236"/>
                  </a:cubicBezTo>
                  <a:cubicBezTo>
                    <a:pt x="955" y="1292"/>
                    <a:pt x="1180" y="1068"/>
                    <a:pt x="1236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4"/>
            <p:cNvSpPr/>
            <p:nvPr/>
          </p:nvSpPr>
          <p:spPr>
            <a:xfrm>
              <a:off x="1758885" y="5495374"/>
              <a:ext cx="22328" cy="22328"/>
            </a:xfrm>
            <a:custGeom>
              <a:rect b="b" l="l" r="r" t="t"/>
              <a:pathLst>
                <a:path extrusionOk="0" h="338" w="338">
                  <a:moveTo>
                    <a:pt x="337" y="169"/>
                  </a:moveTo>
                  <a:cubicBezTo>
                    <a:pt x="337" y="113"/>
                    <a:pt x="281" y="0"/>
                    <a:pt x="225" y="0"/>
                  </a:cubicBezTo>
                  <a:cubicBezTo>
                    <a:pt x="113" y="0"/>
                    <a:pt x="57" y="57"/>
                    <a:pt x="57" y="169"/>
                  </a:cubicBezTo>
                  <a:cubicBezTo>
                    <a:pt x="0" y="225"/>
                    <a:pt x="57" y="337"/>
                    <a:pt x="169" y="337"/>
                  </a:cubicBezTo>
                  <a:cubicBezTo>
                    <a:pt x="281" y="337"/>
                    <a:pt x="337" y="281"/>
                    <a:pt x="337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18900732" scaled="0"/>
        </a:gradFill>
      </p:bgPr>
    </p:bg>
    <p:spTree>
      <p:nvGrpSpPr>
        <p:cNvPr id="6349" name="Shape 6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0" name="Google Shape;6350;p25"/>
          <p:cNvGrpSpPr/>
          <p:nvPr/>
        </p:nvGrpSpPr>
        <p:grpSpPr>
          <a:xfrm flipH="1" rot="10800000">
            <a:off x="-110409" y="-15"/>
            <a:ext cx="12481955" cy="3407443"/>
            <a:chOff x="1851250" y="1720850"/>
            <a:chExt cx="3539775" cy="966075"/>
          </a:xfrm>
        </p:grpSpPr>
        <p:sp>
          <p:nvSpPr>
            <p:cNvPr id="6351" name="Google Shape;6351;p25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5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5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5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5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5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5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5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5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5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5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5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5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5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5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5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5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5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5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5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5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5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5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5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5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5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5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5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5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5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5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5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5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5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5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5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5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5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5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5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5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5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5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5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5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5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5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5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5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5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5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5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5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5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5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5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5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5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5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5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5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5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5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5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5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5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5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5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5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5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5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5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5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5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5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5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5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5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5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5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5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5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5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5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5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5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5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5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5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5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5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5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5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5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5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5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5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5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5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5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5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5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5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5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5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5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5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5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5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5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5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5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5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5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5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5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5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5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5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5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5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5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5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5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5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5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5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5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7" name="Google Shape;6667;p25"/>
          <p:cNvGrpSpPr/>
          <p:nvPr/>
        </p:nvGrpSpPr>
        <p:grpSpPr>
          <a:xfrm flipH="1" rot="10800000">
            <a:off x="55758" y="3966148"/>
            <a:ext cx="12187280" cy="3002626"/>
            <a:chOff x="-347225" y="-1310325"/>
            <a:chExt cx="7672194" cy="1889514"/>
          </a:xfrm>
        </p:grpSpPr>
        <p:sp>
          <p:nvSpPr>
            <p:cNvPr id="6668" name="Google Shape;6668;p25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5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5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5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5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5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5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5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5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5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5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5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5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5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5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5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5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5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5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5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5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5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5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5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5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5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5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5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5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5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5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5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5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5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5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5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5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5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5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5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5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5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5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5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5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5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5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5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5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5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5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5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5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5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5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5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5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5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5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5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5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5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5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5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5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5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5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5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5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5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5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5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5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5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5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5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5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5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5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5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5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5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5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5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5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5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5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5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5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5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5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5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5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5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5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5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5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5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5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5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5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5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5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5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5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5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5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5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5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5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5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5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5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5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5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5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5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5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5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5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5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5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5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5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5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5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5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5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5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5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5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9" name="Google Shape;6799;p25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6800" name="Google Shape;6800;p25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01" name="Google Shape;6801;p25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6802" name="Google Shape;6802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3" name="Google Shape;6803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4" name="Google Shape;6804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5" name="Google Shape;6805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6" name="Google Shape;6806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07" name="Google Shape;6807;p25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6808" name="Google Shape;6808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9" name="Google Shape;6809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0" name="Google Shape;6810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1" name="Google Shape;6811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2" name="Google Shape;6812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13" name="Google Shape;6813;p25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14" name="Google Shape;6814;p25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6815" name="Google Shape;6815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6" name="Google Shape;6816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7" name="Google Shape;6817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8" name="Google Shape;6818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9" name="Google Shape;6819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0" name="Google Shape;6820;p25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6821" name="Google Shape;6821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2" name="Google Shape;6822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3" name="Google Shape;6823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4" name="Google Shape;6824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5" name="Google Shape;6825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26" name="Google Shape;6826;p25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6827" name="Google Shape;6827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9" name="Google Shape;6829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0" name="Google Shape;6830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1" name="Google Shape;6831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2" name="Google Shape;6832;p25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6833" name="Google Shape;6833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4" name="Google Shape;6834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5" name="Google Shape;6835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6" name="Google Shape;6836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7" name="Google Shape;6837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38" name="Google Shape;6838;p25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6839" name="Google Shape;6839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0" name="Google Shape;6840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1" name="Google Shape;6841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2" name="Google Shape;6842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3" name="Google Shape;6843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44" name="Google Shape;6844;p25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6845" name="Google Shape;6845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6" name="Google Shape;6846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7" name="Google Shape;6847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8" name="Google Shape;6848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9" name="Google Shape;6849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50" name="Google Shape;6850;p25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6851" name="Google Shape;6851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2" name="Google Shape;6852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3" name="Google Shape;6853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4" name="Google Shape;6854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5" name="Google Shape;6855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56" name="Google Shape;6856;p25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6857" name="Google Shape;6857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8" name="Google Shape;6858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9" name="Google Shape;6859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0" name="Google Shape;6860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1" name="Google Shape;6861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62" name="Google Shape;6862;p25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6863" name="Google Shape;6863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4" name="Google Shape;6864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5" name="Google Shape;6865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6" name="Google Shape;6866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7" name="Google Shape;6867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68" name="Google Shape;6868;p25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6869" name="Google Shape;6869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0" name="Google Shape;6870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1" name="Google Shape;6871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2" name="Google Shape;6872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3" name="Google Shape;6873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74" name="Google Shape;6874;p25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6875" name="Google Shape;6875;p2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6" name="Google Shape;6876;p2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7" name="Google Shape;6877;p2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8" name="Google Shape;6878;p2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9" name="Google Shape;6879;p2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80" name="Google Shape;6880;p25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1" name="Google Shape;6881;p25"/>
          <p:cNvSpPr txBox="1"/>
          <p:nvPr>
            <p:ph type="title"/>
          </p:nvPr>
        </p:nvSpPr>
        <p:spPr>
          <a:xfrm>
            <a:off x="952662" y="593367"/>
            <a:ext cx="10284000" cy="770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6882" name="Google Shape;6882;p25"/>
          <p:cNvGrpSpPr/>
          <p:nvPr/>
        </p:nvGrpSpPr>
        <p:grpSpPr>
          <a:xfrm>
            <a:off x="2014496" y="6066986"/>
            <a:ext cx="7195211" cy="366397"/>
            <a:chOff x="1511250" y="4550353"/>
            <a:chExt cx="5397758" cy="274805"/>
          </a:xfrm>
        </p:grpSpPr>
        <p:grpSp>
          <p:nvGrpSpPr>
            <p:cNvPr id="6883" name="Google Shape;6883;p25"/>
            <p:cNvGrpSpPr/>
            <p:nvPr/>
          </p:nvGrpSpPr>
          <p:grpSpPr>
            <a:xfrm>
              <a:off x="6192950" y="4703803"/>
              <a:ext cx="431170" cy="98900"/>
              <a:chOff x="4059350" y="4661075"/>
              <a:chExt cx="431170" cy="98900"/>
            </a:xfrm>
          </p:grpSpPr>
          <p:sp>
            <p:nvSpPr>
              <p:cNvPr id="6884" name="Google Shape;6884;p25"/>
              <p:cNvSpPr/>
              <p:nvPr/>
            </p:nvSpPr>
            <p:spPr>
              <a:xfrm>
                <a:off x="4090850" y="4661075"/>
                <a:ext cx="80909" cy="98898"/>
              </a:xfrm>
              <a:custGeom>
                <a:rect b="b" l="l" r="r" t="t"/>
                <a:pathLst>
                  <a:path extrusionOk="0" h="1237" w="1012">
                    <a:moveTo>
                      <a:pt x="0" y="1236"/>
                    </a:moveTo>
                    <a:lnTo>
                      <a:pt x="0" y="1"/>
                    </a:lnTo>
                    <a:lnTo>
                      <a:pt x="1011" y="1"/>
                    </a:lnTo>
                    <a:lnTo>
                      <a:pt x="1011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85" name="Google Shape;6885;p25"/>
              <p:cNvGrpSpPr/>
              <p:nvPr/>
            </p:nvGrpSpPr>
            <p:grpSpPr>
              <a:xfrm>
                <a:off x="4059350" y="4661075"/>
                <a:ext cx="431170" cy="98900"/>
                <a:chOff x="4059350" y="4661075"/>
                <a:chExt cx="431170" cy="98900"/>
              </a:xfrm>
            </p:grpSpPr>
            <p:sp>
              <p:nvSpPr>
                <p:cNvPr id="6886" name="Google Shape;6886;p25"/>
                <p:cNvSpPr/>
                <p:nvPr/>
              </p:nvSpPr>
              <p:spPr>
                <a:xfrm>
                  <a:off x="4171680" y="4661075"/>
                  <a:ext cx="318841" cy="98898"/>
                </a:xfrm>
                <a:custGeom>
                  <a:rect b="b" l="l" r="r" t="t"/>
                  <a:pathLst>
                    <a:path extrusionOk="0" h="1237" w="3988">
                      <a:moveTo>
                        <a:pt x="0" y="1236"/>
                      </a:moveTo>
                      <a:lnTo>
                        <a:pt x="0" y="1"/>
                      </a:lnTo>
                      <a:lnTo>
                        <a:pt x="3988" y="1"/>
                      </a:lnTo>
                      <a:lnTo>
                        <a:pt x="3988" y="118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112675" lIns="112675" spcFirstLastPara="1" rIns="112675" wrap="square" tIns="1126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7" name="Google Shape;6887;p25"/>
                <p:cNvSpPr/>
                <p:nvPr/>
              </p:nvSpPr>
              <p:spPr>
                <a:xfrm>
                  <a:off x="4059350" y="4661075"/>
                  <a:ext cx="31580" cy="98898"/>
                </a:xfrm>
                <a:custGeom>
                  <a:rect b="b" l="l" r="r" t="t"/>
                  <a:pathLst>
                    <a:path extrusionOk="0" h="1237" w="395">
                      <a:moveTo>
                        <a:pt x="1" y="1236"/>
                      </a:moveTo>
                      <a:lnTo>
                        <a:pt x="1" y="1"/>
                      </a:lnTo>
                      <a:lnTo>
                        <a:pt x="394" y="1"/>
                      </a:lnTo>
                      <a:lnTo>
                        <a:pt x="394" y="123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112675" lIns="112675" spcFirstLastPara="1" rIns="112675" wrap="square" tIns="1126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8" name="Google Shape;6888;p25"/>
                <p:cNvSpPr/>
                <p:nvPr/>
              </p:nvSpPr>
              <p:spPr>
                <a:xfrm>
                  <a:off x="4176157" y="4737429"/>
                  <a:ext cx="314363" cy="22546"/>
                </a:xfrm>
                <a:custGeom>
                  <a:rect b="b" l="l" r="r" t="t"/>
                  <a:pathLst>
                    <a:path extrusionOk="0" h="282" w="3932">
                      <a:moveTo>
                        <a:pt x="3932" y="0"/>
                      </a:moveTo>
                      <a:lnTo>
                        <a:pt x="3932" y="225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anchorCtr="0" anchor="ctr" bIns="112675" lIns="112675" spcFirstLastPara="1" rIns="112675" wrap="square" tIns="1126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9" name="Google Shape;6889;p25"/>
                <p:cNvSpPr/>
                <p:nvPr/>
              </p:nvSpPr>
              <p:spPr>
                <a:xfrm>
                  <a:off x="4063907" y="4737429"/>
                  <a:ext cx="27023" cy="22546"/>
                </a:xfrm>
                <a:custGeom>
                  <a:rect b="b" l="l" r="r" t="t"/>
                  <a:pathLst>
                    <a:path extrusionOk="0" h="282" w="338">
                      <a:moveTo>
                        <a:pt x="337" y="0"/>
                      </a:moveTo>
                      <a:lnTo>
                        <a:pt x="337" y="281"/>
                      </a:lnTo>
                      <a:lnTo>
                        <a:pt x="0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F0F1">
                    <a:alpha val="21380"/>
                  </a:srgbClr>
                </a:solidFill>
                <a:ln>
                  <a:noFill/>
                </a:ln>
              </p:spPr>
              <p:txBody>
                <a:bodyPr anchorCtr="0" anchor="ctr" bIns="112675" lIns="112675" spcFirstLastPara="1" rIns="112675" wrap="square" tIns="11267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890" name="Google Shape;6890;p25"/>
            <p:cNvGrpSpPr/>
            <p:nvPr/>
          </p:nvGrpSpPr>
          <p:grpSpPr>
            <a:xfrm>
              <a:off x="1870293" y="4721052"/>
              <a:ext cx="356261" cy="81650"/>
              <a:chOff x="1962943" y="5517637"/>
              <a:chExt cx="356261" cy="81650"/>
            </a:xfrm>
          </p:grpSpPr>
          <p:sp>
            <p:nvSpPr>
              <p:cNvPr id="6891" name="Google Shape;6891;p25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2" name="Google Shape;6892;p25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3" name="Google Shape;6893;p25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4" name="Google Shape;6894;p25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5" name="Google Shape;6895;p25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96" name="Google Shape;6896;p25"/>
            <p:cNvGrpSpPr/>
            <p:nvPr/>
          </p:nvGrpSpPr>
          <p:grpSpPr>
            <a:xfrm>
              <a:off x="1511250" y="4550353"/>
              <a:ext cx="252349" cy="252349"/>
              <a:chOff x="1647575" y="5358103"/>
              <a:chExt cx="252349" cy="252349"/>
            </a:xfrm>
          </p:grpSpPr>
          <p:sp>
            <p:nvSpPr>
              <p:cNvPr id="6897" name="Google Shape;6897;p25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8" name="Google Shape;6898;p25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25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0" name="Google Shape;6900;p25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1" name="Google Shape;6901;p25"/>
            <p:cNvGrpSpPr/>
            <p:nvPr/>
          </p:nvGrpSpPr>
          <p:grpSpPr>
            <a:xfrm>
              <a:off x="6693383" y="4614090"/>
              <a:ext cx="215625" cy="211068"/>
              <a:chOff x="4517383" y="4566812"/>
              <a:chExt cx="215625" cy="211068"/>
            </a:xfrm>
          </p:grpSpPr>
          <p:sp>
            <p:nvSpPr>
              <p:cNvPr id="6902" name="Google Shape;6902;p25"/>
              <p:cNvSpPr/>
              <p:nvPr/>
            </p:nvSpPr>
            <p:spPr>
              <a:xfrm>
                <a:off x="4517383" y="4566812"/>
                <a:ext cx="215625" cy="211068"/>
              </a:xfrm>
              <a:custGeom>
                <a:rect b="b" l="l" r="r" t="t"/>
                <a:pathLst>
                  <a:path extrusionOk="0" h="2640" w="2697">
                    <a:moveTo>
                      <a:pt x="282" y="1797"/>
                    </a:moveTo>
                    <a:cubicBezTo>
                      <a:pt x="1" y="1180"/>
                      <a:pt x="282" y="506"/>
                      <a:pt x="899" y="225"/>
                    </a:cubicBezTo>
                    <a:cubicBezTo>
                      <a:pt x="1461" y="0"/>
                      <a:pt x="2135" y="225"/>
                      <a:pt x="2416" y="843"/>
                    </a:cubicBezTo>
                    <a:cubicBezTo>
                      <a:pt x="2697" y="1404"/>
                      <a:pt x="2416" y="2134"/>
                      <a:pt x="1798" y="2359"/>
                    </a:cubicBezTo>
                    <a:cubicBezTo>
                      <a:pt x="1236" y="2640"/>
                      <a:pt x="562" y="2359"/>
                      <a:pt x="282" y="17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3" name="Google Shape;6903;p25"/>
              <p:cNvSpPr/>
              <p:nvPr/>
            </p:nvSpPr>
            <p:spPr>
              <a:xfrm>
                <a:off x="4548803" y="4593756"/>
                <a:ext cx="152784" cy="152704"/>
              </a:xfrm>
              <a:custGeom>
                <a:rect b="b" l="l" r="r" t="t"/>
                <a:pathLst>
                  <a:path extrusionOk="0" h="1910" w="1911">
                    <a:moveTo>
                      <a:pt x="169" y="1292"/>
                    </a:moveTo>
                    <a:cubicBezTo>
                      <a:pt x="1" y="899"/>
                      <a:pt x="169" y="393"/>
                      <a:pt x="619" y="225"/>
                    </a:cubicBezTo>
                    <a:cubicBezTo>
                      <a:pt x="1012" y="0"/>
                      <a:pt x="1517" y="225"/>
                      <a:pt x="1742" y="618"/>
                    </a:cubicBezTo>
                    <a:cubicBezTo>
                      <a:pt x="1910" y="1067"/>
                      <a:pt x="1742" y="1573"/>
                      <a:pt x="1293" y="1741"/>
                    </a:cubicBezTo>
                    <a:cubicBezTo>
                      <a:pt x="900" y="1910"/>
                      <a:pt x="394" y="1741"/>
                      <a:pt x="169" y="129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4" name="Google Shape;6904;p25"/>
              <p:cNvSpPr/>
              <p:nvPr/>
            </p:nvSpPr>
            <p:spPr>
              <a:xfrm>
                <a:off x="4553360" y="4607188"/>
                <a:ext cx="134716" cy="139273"/>
              </a:xfrm>
              <a:custGeom>
                <a:rect b="b" l="l" r="r" t="t"/>
                <a:pathLst>
                  <a:path extrusionOk="0" h="1742" w="1685">
                    <a:moveTo>
                      <a:pt x="112" y="1124"/>
                    </a:moveTo>
                    <a:cubicBezTo>
                      <a:pt x="0" y="899"/>
                      <a:pt x="56" y="562"/>
                      <a:pt x="225" y="338"/>
                    </a:cubicBezTo>
                    <a:cubicBezTo>
                      <a:pt x="281" y="281"/>
                      <a:pt x="337" y="225"/>
                      <a:pt x="449" y="169"/>
                    </a:cubicBezTo>
                    <a:cubicBezTo>
                      <a:pt x="843" y="1"/>
                      <a:pt x="1348" y="169"/>
                      <a:pt x="1573" y="618"/>
                    </a:cubicBezTo>
                    <a:cubicBezTo>
                      <a:pt x="1685" y="843"/>
                      <a:pt x="1629" y="1180"/>
                      <a:pt x="1460" y="1405"/>
                    </a:cubicBezTo>
                    <a:cubicBezTo>
                      <a:pt x="1404" y="1461"/>
                      <a:pt x="1348" y="1517"/>
                      <a:pt x="1236" y="1573"/>
                    </a:cubicBezTo>
                    <a:cubicBezTo>
                      <a:pt x="843" y="1742"/>
                      <a:pt x="337" y="1573"/>
                      <a:pt x="112" y="1124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25"/>
              <p:cNvSpPr/>
              <p:nvPr/>
            </p:nvSpPr>
            <p:spPr>
              <a:xfrm>
                <a:off x="4575746" y="4629654"/>
                <a:ext cx="94421" cy="85387"/>
              </a:xfrm>
              <a:custGeom>
                <a:rect b="b" l="l" r="r" t="t"/>
                <a:pathLst>
                  <a:path extrusionOk="0" h="1068" w="1181">
                    <a:moveTo>
                      <a:pt x="563" y="1068"/>
                    </a:moveTo>
                    <a:cubicBezTo>
                      <a:pt x="226" y="1011"/>
                      <a:pt x="1" y="731"/>
                      <a:pt x="57" y="394"/>
                    </a:cubicBezTo>
                    <a:cubicBezTo>
                      <a:pt x="57" y="225"/>
                      <a:pt x="113" y="113"/>
                      <a:pt x="226" y="0"/>
                    </a:cubicBezTo>
                    <a:cubicBezTo>
                      <a:pt x="169" y="113"/>
                      <a:pt x="169" y="169"/>
                      <a:pt x="169" y="225"/>
                    </a:cubicBezTo>
                    <a:cubicBezTo>
                      <a:pt x="113" y="562"/>
                      <a:pt x="338" y="899"/>
                      <a:pt x="675" y="899"/>
                    </a:cubicBezTo>
                    <a:cubicBezTo>
                      <a:pt x="843" y="955"/>
                      <a:pt x="1012" y="899"/>
                      <a:pt x="1180" y="731"/>
                    </a:cubicBezTo>
                    <a:cubicBezTo>
                      <a:pt x="1012" y="955"/>
                      <a:pt x="787" y="1068"/>
                      <a:pt x="563" y="10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2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732" scaled="0"/>
        </a:gradFill>
      </p:bgPr>
    </p:bg>
    <p:spTree>
      <p:nvGrpSpPr>
        <p:cNvPr id="6906" name="Shape 6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7" name="Google Shape;6907;p26"/>
          <p:cNvGrpSpPr/>
          <p:nvPr/>
        </p:nvGrpSpPr>
        <p:grpSpPr>
          <a:xfrm rot="10800000">
            <a:off x="-110523" y="-15"/>
            <a:ext cx="12481955" cy="3407443"/>
            <a:chOff x="1851250" y="1720850"/>
            <a:chExt cx="3539775" cy="966075"/>
          </a:xfrm>
        </p:grpSpPr>
        <p:sp>
          <p:nvSpPr>
            <p:cNvPr id="6908" name="Google Shape;6908;p26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6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6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6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6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6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6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6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6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6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6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6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6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6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6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6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6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6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6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6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6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6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6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6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6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6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6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6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6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6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6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6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6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6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6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6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6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6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6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6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6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6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6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6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6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6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6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6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6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6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6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6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6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6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6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6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6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6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6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6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6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6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6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6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6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6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6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6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6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6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6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6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6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6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26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26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26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26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26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6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6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6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6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6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6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6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6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6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6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6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6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6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6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6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26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26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26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26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26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26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6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6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6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6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6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6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6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6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6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6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6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6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6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6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26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26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26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26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26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6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6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6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6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6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6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6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6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6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6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6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6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6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6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6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6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6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26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26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26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26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26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6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6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6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6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6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6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6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6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6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6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6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6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6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26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26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26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26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26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26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26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26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26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26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6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26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26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26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26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26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26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26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26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26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26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26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26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26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26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6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6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6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6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26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26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26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26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6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6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6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26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26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26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6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6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6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6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6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6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26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26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6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6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6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6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6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6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6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6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6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6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6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6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6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26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26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26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26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26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26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6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6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6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6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6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6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6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6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6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6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6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6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6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6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6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6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6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6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6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6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6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6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6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6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6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6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6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6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6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6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6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6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6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6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6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6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6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6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6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6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6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6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6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6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6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6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6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6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6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6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6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6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6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6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6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6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6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6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6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6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6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6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6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6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6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6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6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6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6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6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6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6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6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6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6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6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6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6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6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6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6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6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6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6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6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6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6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6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6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6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6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6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6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6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6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6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4" name="Google Shape;7224;p26"/>
          <p:cNvGrpSpPr/>
          <p:nvPr/>
        </p:nvGrpSpPr>
        <p:grpSpPr>
          <a:xfrm rot="10800000">
            <a:off x="17985" y="3966148"/>
            <a:ext cx="12187280" cy="3002626"/>
            <a:chOff x="-347225" y="-1310325"/>
            <a:chExt cx="7672194" cy="1889514"/>
          </a:xfrm>
        </p:grpSpPr>
        <p:sp>
          <p:nvSpPr>
            <p:cNvPr id="7225" name="Google Shape;7225;p26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6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6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6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6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6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6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6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6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6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6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6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6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6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6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6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6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6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6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6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6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6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6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6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6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6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6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6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6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6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6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6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6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6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6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6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6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6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6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6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6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6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6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6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6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6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6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6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6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6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6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6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6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6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6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6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6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6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6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6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6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6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6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6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6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6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6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6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6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6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6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6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6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6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6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6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6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6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6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6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6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6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6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6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6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6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6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6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6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6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6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6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6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6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6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6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6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6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6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6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6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6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6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6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6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6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6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6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6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6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6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6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6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6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6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6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6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6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6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6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6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6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6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6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6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6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6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6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6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6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6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6" name="Google Shape;7356;p26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7357" name="Google Shape;7357;p26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8" name="Google Shape;7358;p26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7359" name="Google Shape;7359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0" name="Google Shape;7360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1" name="Google Shape;7361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2" name="Google Shape;7362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3" name="Google Shape;7363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4" name="Google Shape;7364;p26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7365" name="Google Shape;7365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6" name="Google Shape;7366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7" name="Google Shape;7367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8" name="Google Shape;7368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9" name="Google Shape;7369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70" name="Google Shape;7370;p26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71" name="Google Shape;7371;p26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7372" name="Google Shape;7372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3" name="Google Shape;7373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4" name="Google Shape;7374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5" name="Google Shape;7375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6" name="Google Shape;7376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7" name="Google Shape;7377;p26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7378" name="Google Shape;7378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9" name="Google Shape;7379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0" name="Google Shape;7380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1" name="Google Shape;7381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2" name="Google Shape;7382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83" name="Google Shape;7383;p26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7384" name="Google Shape;7384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5" name="Google Shape;7385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6" name="Google Shape;7386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7" name="Google Shape;7387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8" name="Google Shape;7388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89" name="Google Shape;7389;p26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7390" name="Google Shape;7390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1" name="Google Shape;7391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2" name="Google Shape;7392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3" name="Google Shape;7393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4" name="Google Shape;7394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95" name="Google Shape;7395;p26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7396" name="Google Shape;7396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7" name="Google Shape;7397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8" name="Google Shape;7398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9" name="Google Shape;7399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0" name="Google Shape;7400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1" name="Google Shape;7401;p26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7402" name="Google Shape;7402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3" name="Google Shape;7403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4" name="Google Shape;7404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5" name="Google Shape;7405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6" name="Google Shape;7406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7" name="Google Shape;7407;p26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7408" name="Google Shape;7408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9" name="Google Shape;7409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0" name="Google Shape;7410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1" name="Google Shape;7411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2" name="Google Shape;7412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3" name="Google Shape;7413;p26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7414" name="Google Shape;7414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5" name="Google Shape;7415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6" name="Google Shape;7416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7" name="Google Shape;7417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8" name="Google Shape;7418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9" name="Google Shape;7419;p26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7420" name="Google Shape;7420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3" name="Google Shape;7423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4" name="Google Shape;7424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5" name="Google Shape;7425;p26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7426" name="Google Shape;7426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7" name="Google Shape;7427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8" name="Google Shape;7428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0" name="Google Shape;7430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31" name="Google Shape;7431;p26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7432" name="Google Shape;7432;p26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3" name="Google Shape;7433;p26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26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26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6" name="Google Shape;7436;p26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37" name="Google Shape;7437;p26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8" name="Google Shape;7438;p26"/>
          <p:cNvSpPr txBox="1"/>
          <p:nvPr>
            <p:ph type="title"/>
          </p:nvPr>
        </p:nvSpPr>
        <p:spPr>
          <a:xfrm>
            <a:off x="952662" y="593367"/>
            <a:ext cx="10284000" cy="770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grpSp>
        <p:nvGrpSpPr>
          <p:cNvPr id="7439" name="Google Shape;7439;p26"/>
          <p:cNvGrpSpPr/>
          <p:nvPr/>
        </p:nvGrpSpPr>
        <p:grpSpPr>
          <a:xfrm>
            <a:off x="6631821" y="6144186"/>
            <a:ext cx="277473" cy="315948"/>
            <a:chOff x="4975110" y="4608254"/>
            <a:chExt cx="208157" cy="236967"/>
          </a:xfrm>
        </p:grpSpPr>
        <p:sp>
          <p:nvSpPr>
            <p:cNvPr id="7440" name="Google Shape;7440;p26"/>
            <p:cNvSpPr/>
            <p:nvPr/>
          </p:nvSpPr>
          <p:spPr>
            <a:xfrm flipH="1">
              <a:off x="4975110" y="4608254"/>
              <a:ext cx="208157" cy="236967"/>
            </a:xfrm>
            <a:custGeom>
              <a:rect b="b" l="l" r="r" t="t"/>
              <a:pathLst>
                <a:path extrusionOk="0" h="2303" w="2023">
                  <a:moveTo>
                    <a:pt x="394" y="1460"/>
                  </a:moveTo>
                  <a:cubicBezTo>
                    <a:pt x="1" y="562"/>
                    <a:pt x="1292" y="0"/>
                    <a:pt x="1686" y="843"/>
                  </a:cubicBezTo>
                  <a:cubicBezTo>
                    <a:pt x="2023" y="1741"/>
                    <a:pt x="731" y="2303"/>
                    <a:pt x="394" y="14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 flipH="1">
              <a:off x="5015547" y="4660217"/>
              <a:ext cx="127281" cy="127281"/>
            </a:xfrm>
            <a:custGeom>
              <a:rect b="b" l="l" r="r" t="t"/>
              <a:pathLst>
                <a:path extrusionOk="0" h="1237" w="1237">
                  <a:moveTo>
                    <a:pt x="169" y="843"/>
                  </a:moveTo>
                  <a:cubicBezTo>
                    <a:pt x="1" y="562"/>
                    <a:pt x="169" y="281"/>
                    <a:pt x="394" y="169"/>
                  </a:cubicBezTo>
                  <a:cubicBezTo>
                    <a:pt x="843" y="1"/>
                    <a:pt x="1236" y="394"/>
                    <a:pt x="1068" y="787"/>
                  </a:cubicBezTo>
                  <a:cubicBezTo>
                    <a:pt x="956" y="1236"/>
                    <a:pt x="338" y="1236"/>
                    <a:pt x="169" y="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 flipH="1">
              <a:off x="5009785" y="4665979"/>
              <a:ext cx="127281" cy="121519"/>
            </a:xfrm>
            <a:custGeom>
              <a:rect b="b" l="l" r="r" t="t"/>
              <a:pathLst>
                <a:path extrusionOk="0" h="1181" w="1237">
                  <a:moveTo>
                    <a:pt x="113" y="787"/>
                  </a:moveTo>
                  <a:cubicBezTo>
                    <a:pt x="1" y="619"/>
                    <a:pt x="57" y="450"/>
                    <a:pt x="169" y="282"/>
                  </a:cubicBezTo>
                  <a:cubicBezTo>
                    <a:pt x="169" y="225"/>
                    <a:pt x="226" y="225"/>
                    <a:pt x="282" y="225"/>
                  </a:cubicBezTo>
                  <a:cubicBezTo>
                    <a:pt x="787" y="1"/>
                    <a:pt x="1237" y="506"/>
                    <a:pt x="900" y="956"/>
                  </a:cubicBezTo>
                  <a:cubicBezTo>
                    <a:pt x="900" y="1012"/>
                    <a:pt x="843" y="1012"/>
                    <a:pt x="787" y="1068"/>
                  </a:cubicBezTo>
                  <a:cubicBezTo>
                    <a:pt x="506" y="1180"/>
                    <a:pt x="169" y="1068"/>
                    <a:pt x="57" y="787"/>
                  </a:cubicBez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 flipH="1">
              <a:off x="5044460" y="4694893"/>
              <a:ext cx="80978" cy="69454"/>
            </a:xfrm>
            <a:custGeom>
              <a:rect b="b" l="l" r="r" t="t"/>
              <a:pathLst>
                <a:path extrusionOk="0" h="675" w="787">
                  <a:moveTo>
                    <a:pt x="450" y="618"/>
                  </a:moveTo>
                  <a:cubicBezTo>
                    <a:pt x="113" y="618"/>
                    <a:pt x="0" y="225"/>
                    <a:pt x="225" y="1"/>
                  </a:cubicBezTo>
                  <a:cubicBezTo>
                    <a:pt x="169" y="57"/>
                    <a:pt x="169" y="113"/>
                    <a:pt x="169" y="169"/>
                  </a:cubicBezTo>
                  <a:cubicBezTo>
                    <a:pt x="113" y="338"/>
                    <a:pt x="281" y="562"/>
                    <a:pt x="506" y="562"/>
                  </a:cubicBezTo>
                  <a:cubicBezTo>
                    <a:pt x="562" y="562"/>
                    <a:pt x="674" y="562"/>
                    <a:pt x="787" y="450"/>
                  </a:cubicBezTo>
                  <a:cubicBezTo>
                    <a:pt x="730" y="562"/>
                    <a:pt x="562" y="675"/>
                    <a:pt x="450" y="6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4" name="Google Shape;7444;p26"/>
          <p:cNvGrpSpPr/>
          <p:nvPr/>
        </p:nvGrpSpPr>
        <p:grpSpPr>
          <a:xfrm flipH="1">
            <a:off x="9919001" y="6273181"/>
            <a:ext cx="474896" cy="108864"/>
            <a:chOff x="1962943" y="5517637"/>
            <a:chExt cx="356261" cy="81650"/>
          </a:xfrm>
        </p:grpSpPr>
        <p:sp>
          <p:nvSpPr>
            <p:cNvPr id="7445" name="Google Shape;7445;p26"/>
            <p:cNvSpPr/>
            <p:nvPr/>
          </p:nvSpPr>
          <p:spPr>
            <a:xfrm>
              <a:off x="1985205" y="5517637"/>
              <a:ext cx="70552" cy="81650"/>
            </a:xfrm>
            <a:custGeom>
              <a:rect b="b" l="l" r="r" t="t"/>
              <a:pathLst>
                <a:path extrusionOk="0" h="1236" w="1068">
                  <a:moveTo>
                    <a:pt x="57" y="1236"/>
                  </a:moveTo>
                  <a:lnTo>
                    <a:pt x="0" y="0"/>
                  </a:lnTo>
                  <a:lnTo>
                    <a:pt x="1068" y="0"/>
                  </a:lnTo>
                  <a:lnTo>
                    <a:pt x="1068" y="1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6"/>
            <p:cNvSpPr/>
            <p:nvPr/>
          </p:nvSpPr>
          <p:spPr>
            <a:xfrm>
              <a:off x="2055690" y="5517637"/>
              <a:ext cx="263513" cy="81650"/>
            </a:xfrm>
            <a:custGeom>
              <a:rect b="b" l="l" r="r" t="t"/>
              <a:pathLst>
                <a:path extrusionOk="0" h="1236" w="3989">
                  <a:moveTo>
                    <a:pt x="1" y="1236"/>
                  </a:moveTo>
                  <a:lnTo>
                    <a:pt x="1" y="0"/>
                  </a:lnTo>
                  <a:lnTo>
                    <a:pt x="3988" y="0"/>
                  </a:lnTo>
                  <a:lnTo>
                    <a:pt x="3988" y="1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6"/>
            <p:cNvSpPr/>
            <p:nvPr/>
          </p:nvSpPr>
          <p:spPr>
            <a:xfrm>
              <a:off x="1962943" y="5517637"/>
              <a:ext cx="26028" cy="81650"/>
            </a:xfrm>
            <a:custGeom>
              <a:rect b="b" l="l" r="r" t="t"/>
              <a:pathLst>
                <a:path extrusionOk="0" h="1236" w="394">
                  <a:moveTo>
                    <a:pt x="0" y="1236"/>
                  </a:moveTo>
                  <a:lnTo>
                    <a:pt x="0" y="0"/>
                  </a:lnTo>
                  <a:lnTo>
                    <a:pt x="337" y="0"/>
                  </a:lnTo>
                  <a:lnTo>
                    <a:pt x="394" y="1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2055690" y="5580723"/>
              <a:ext cx="263513" cy="18563"/>
            </a:xfrm>
            <a:custGeom>
              <a:rect b="b" l="l" r="r" t="t"/>
              <a:pathLst>
                <a:path extrusionOk="0" h="281" w="3989">
                  <a:moveTo>
                    <a:pt x="3988" y="0"/>
                  </a:moveTo>
                  <a:lnTo>
                    <a:pt x="3988" y="281"/>
                  </a:lnTo>
                  <a:lnTo>
                    <a:pt x="1" y="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1962943" y="5580723"/>
              <a:ext cx="26028" cy="18563"/>
            </a:xfrm>
            <a:custGeom>
              <a:rect b="b" l="l" r="r" t="t"/>
              <a:pathLst>
                <a:path extrusionOk="0" h="281" w="394">
                  <a:moveTo>
                    <a:pt x="394" y="0"/>
                  </a:moveTo>
                  <a:lnTo>
                    <a:pt x="394" y="281"/>
                  </a:lnTo>
                  <a:lnTo>
                    <a:pt x="0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1919">
                <a:alpha val="2642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0" name="Google Shape;7450;p26"/>
          <p:cNvGrpSpPr/>
          <p:nvPr/>
        </p:nvGrpSpPr>
        <p:grpSpPr>
          <a:xfrm flipH="1">
            <a:off x="10739268" y="6048592"/>
            <a:ext cx="336381" cy="336457"/>
            <a:chOff x="1647575" y="5358103"/>
            <a:chExt cx="252349" cy="252349"/>
          </a:xfrm>
        </p:grpSpPr>
        <p:sp>
          <p:nvSpPr>
            <p:cNvPr id="7451" name="Google Shape;7451;p26"/>
            <p:cNvSpPr/>
            <p:nvPr/>
          </p:nvSpPr>
          <p:spPr>
            <a:xfrm>
              <a:off x="1647575" y="5358103"/>
              <a:ext cx="252349" cy="252349"/>
            </a:xfrm>
            <a:custGeom>
              <a:rect b="b" l="l" r="r" t="t"/>
              <a:pathLst>
                <a:path extrusionOk="0" h="3820" w="3820">
                  <a:moveTo>
                    <a:pt x="3707" y="2303"/>
                  </a:moveTo>
                  <a:cubicBezTo>
                    <a:pt x="3820" y="899"/>
                    <a:pt x="2247" y="0"/>
                    <a:pt x="1124" y="899"/>
                  </a:cubicBezTo>
                  <a:cubicBezTo>
                    <a:pt x="0" y="1741"/>
                    <a:pt x="506" y="3539"/>
                    <a:pt x="1910" y="3707"/>
                  </a:cubicBezTo>
                  <a:cubicBezTo>
                    <a:pt x="2809" y="3819"/>
                    <a:pt x="3595" y="3145"/>
                    <a:pt x="3707" y="23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6"/>
            <p:cNvSpPr/>
            <p:nvPr/>
          </p:nvSpPr>
          <p:spPr>
            <a:xfrm>
              <a:off x="1695798" y="5428588"/>
              <a:ext cx="163300" cy="141038"/>
            </a:xfrm>
            <a:custGeom>
              <a:rect b="b" l="l" r="r" t="t"/>
              <a:pathLst>
                <a:path extrusionOk="0" h="2135" w="2472">
                  <a:moveTo>
                    <a:pt x="2416" y="1180"/>
                  </a:moveTo>
                  <a:cubicBezTo>
                    <a:pt x="2472" y="562"/>
                    <a:pt x="2079" y="57"/>
                    <a:pt x="1461" y="0"/>
                  </a:cubicBezTo>
                  <a:lnTo>
                    <a:pt x="1405" y="0"/>
                  </a:lnTo>
                  <a:cubicBezTo>
                    <a:pt x="1" y="0"/>
                    <a:pt x="1" y="2135"/>
                    <a:pt x="1405" y="2135"/>
                  </a:cubicBezTo>
                  <a:lnTo>
                    <a:pt x="1461" y="2135"/>
                  </a:lnTo>
                  <a:cubicBezTo>
                    <a:pt x="1966" y="2022"/>
                    <a:pt x="2360" y="1685"/>
                    <a:pt x="2416" y="1180"/>
                  </a:cubicBezTo>
                  <a:close/>
                </a:path>
              </a:pathLst>
            </a:custGeom>
            <a:solidFill>
              <a:srgbClr val="EFF0F1">
                <a:alpha val="4151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6"/>
            <p:cNvSpPr/>
            <p:nvPr/>
          </p:nvSpPr>
          <p:spPr>
            <a:xfrm>
              <a:off x="1740322" y="5450850"/>
              <a:ext cx="85416" cy="85416"/>
            </a:xfrm>
            <a:custGeom>
              <a:rect b="b" l="l" r="r" t="t"/>
              <a:pathLst>
                <a:path extrusionOk="0" h="1293" w="1293">
                  <a:moveTo>
                    <a:pt x="1236" y="787"/>
                  </a:moveTo>
                  <a:cubicBezTo>
                    <a:pt x="1292" y="281"/>
                    <a:pt x="731" y="0"/>
                    <a:pt x="394" y="281"/>
                  </a:cubicBezTo>
                  <a:cubicBezTo>
                    <a:pt x="1" y="618"/>
                    <a:pt x="169" y="1180"/>
                    <a:pt x="675" y="1236"/>
                  </a:cubicBezTo>
                  <a:cubicBezTo>
                    <a:pt x="955" y="1292"/>
                    <a:pt x="1180" y="1068"/>
                    <a:pt x="1236" y="7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1758885" y="5495374"/>
              <a:ext cx="22328" cy="22328"/>
            </a:xfrm>
            <a:custGeom>
              <a:rect b="b" l="l" r="r" t="t"/>
              <a:pathLst>
                <a:path extrusionOk="0" h="338" w="338">
                  <a:moveTo>
                    <a:pt x="337" y="169"/>
                  </a:moveTo>
                  <a:cubicBezTo>
                    <a:pt x="337" y="113"/>
                    <a:pt x="281" y="0"/>
                    <a:pt x="225" y="0"/>
                  </a:cubicBezTo>
                  <a:cubicBezTo>
                    <a:pt x="113" y="0"/>
                    <a:pt x="57" y="57"/>
                    <a:pt x="57" y="169"/>
                  </a:cubicBezTo>
                  <a:cubicBezTo>
                    <a:pt x="0" y="225"/>
                    <a:pt x="57" y="337"/>
                    <a:pt x="169" y="337"/>
                  </a:cubicBezTo>
                  <a:cubicBezTo>
                    <a:pt x="281" y="337"/>
                    <a:pt x="337" y="281"/>
                    <a:pt x="337" y="16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_1_1_1_2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</p:bgPr>
    </p:bg>
    <p:spTree>
      <p:nvGrpSpPr>
        <p:cNvPr id="7455" name="Shape 7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6" name="Google Shape;7456;p27"/>
          <p:cNvGrpSpPr/>
          <p:nvPr/>
        </p:nvGrpSpPr>
        <p:grpSpPr>
          <a:xfrm flipH="1" rot="10800000">
            <a:off x="-110409" y="-15"/>
            <a:ext cx="12481955" cy="3407443"/>
            <a:chOff x="1851250" y="1720850"/>
            <a:chExt cx="3539775" cy="966075"/>
          </a:xfrm>
        </p:grpSpPr>
        <p:sp>
          <p:nvSpPr>
            <p:cNvPr id="7457" name="Google Shape;7457;p27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7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7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7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7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7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7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7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7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7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7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7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7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7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7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7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7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7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7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7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7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7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7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7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7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7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7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7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7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7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7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7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7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7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7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7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7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7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7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7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7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7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7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7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7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7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7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7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7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7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7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7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7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7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7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7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7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7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7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7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7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7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7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7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7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7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7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7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7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7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7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7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7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7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7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7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7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7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7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7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7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7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7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7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7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7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7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7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7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7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7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7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7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7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7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7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7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7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7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7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7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7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7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7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7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7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7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7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7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7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7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7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7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7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7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7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7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7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7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7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7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7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7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7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7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7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7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7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7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7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7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7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7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7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7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7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7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7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7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7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7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7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7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7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7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7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7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7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7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7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7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7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7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7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7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7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7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7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7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7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7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7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7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7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7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7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7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7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7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7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7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7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7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7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7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7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7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7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7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7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7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7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7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7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7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7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7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7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7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7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7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7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7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7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7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7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7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7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7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7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7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7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7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7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7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7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7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7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7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7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7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7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7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7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7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7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7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7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7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7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7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7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7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7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7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7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7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7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7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7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7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7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7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7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7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7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7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7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7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7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7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7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7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7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7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7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7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7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7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7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7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7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7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7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7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7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7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7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7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7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7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7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7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7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7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7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7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7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7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7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7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7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7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7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7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7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7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7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7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7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7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7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7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7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7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7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7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7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7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7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7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7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7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7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7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7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7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7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7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7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7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7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7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7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7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7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7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7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7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7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7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7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7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7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7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7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3" name="Google Shape;7773;p27"/>
          <p:cNvGrpSpPr/>
          <p:nvPr/>
        </p:nvGrpSpPr>
        <p:grpSpPr>
          <a:xfrm flipH="1" rot="10800000">
            <a:off x="55758" y="3966148"/>
            <a:ext cx="12187280" cy="3002626"/>
            <a:chOff x="-347225" y="-1310325"/>
            <a:chExt cx="7672194" cy="1889514"/>
          </a:xfrm>
        </p:grpSpPr>
        <p:sp>
          <p:nvSpPr>
            <p:cNvPr id="7774" name="Google Shape;7774;p27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7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7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7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7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7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7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7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7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7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7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7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7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7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7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7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7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7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7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7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7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7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7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7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7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7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7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7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7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7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7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7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7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7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7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7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7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7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7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7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7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7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7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7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7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7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7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7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7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7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7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7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7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7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7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7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7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7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7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7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7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7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7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7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7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7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7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7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7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7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7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7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7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7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7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7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7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7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7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7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7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7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7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7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7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7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7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7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7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7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27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27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27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27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27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27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27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27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7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7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7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7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7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7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7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7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7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7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7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7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7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7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7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7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27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27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27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27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27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27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27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27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27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7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7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7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7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7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7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7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27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5" name="Google Shape;7905;p27"/>
          <p:cNvGrpSpPr/>
          <p:nvPr/>
        </p:nvGrpSpPr>
        <p:grpSpPr>
          <a:xfrm>
            <a:off x="-41958" y="6292778"/>
            <a:ext cx="12274032" cy="615833"/>
            <a:chOff x="12" y="4706850"/>
            <a:chExt cx="9519181" cy="461886"/>
          </a:xfrm>
        </p:grpSpPr>
        <p:sp>
          <p:nvSpPr>
            <p:cNvPr id="7906" name="Google Shape;7906;p27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07" name="Google Shape;7907;p27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7908" name="Google Shape;7908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9" name="Google Shape;7909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0" name="Google Shape;7910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1" name="Google Shape;7911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2" name="Google Shape;7912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13" name="Google Shape;7913;p27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7914" name="Google Shape;7914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5" name="Google Shape;7915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6" name="Google Shape;7916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7" name="Google Shape;7917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8" name="Google Shape;7918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19" name="Google Shape;7919;p27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0" name="Google Shape;7920;p27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7921" name="Google Shape;7921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2" name="Google Shape;7922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3" name="Google Shape;7923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4" name="Google Shape;7924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5" name="Google Shape;7925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26" name="Google Shape;7926;p27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7927" name="Google Shape;7927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8" name="Google Shape;7928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9" name="Google Shape;7929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0" name="Google Shape;7930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1" name="Google Shape;7931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2" name="Google Shape;7932;p27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7933" name="Google Shape;7933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4" name="Google Shape;7934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5" name="Google Shape;7935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6" name="Google Shape;7936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7" name="Google Shape;7937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8" name="Google Shape;7938;p27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7939" name="Google Shape;7939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0" name="Google Shape;7940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1" name="Google Shape;7941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2" name="Google Shape;7942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3" name="Google Shape;7943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44" name="Google Shape;7944;p27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7945" name="Google Shape;7945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6" name="Google Shape;7946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7" name="Google Shape;7947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8" name="Google Shape;7948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9" name="Google Shape;7949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50" name="Google Shape;7950;p27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7951" name="Google Shape;7951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2" name="Google Shape;7952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3" name="Google Shape;7953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4" name="Google Shape;7954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5" name="Google Shape;7955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56" name="Google Shape;7956;p27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7957" name="Google Shape;7957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8" name="Google Shape;7958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9" name="Google Shape;7959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0" name="Google Shape;7960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1" name="Google Shape;7961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62" name="Google Shape;7962;p27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7963" name="Google Shape;7963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4" name="Google Shape;7964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5" name="Google Shape;7965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6" name="Google Shape;7966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7" name="Google Shape;7967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68" name="Google Shape;7968;p27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7969" name="Google Shape;7969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0" name="Google Shape;7970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1" name="Google Shape;7971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2" name="Google Shape;7972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3" name="Google Shape;7973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74" name="Google Shape;7974;p27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7975" name="Google Shape;7975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6" name="Google Shape;7976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7" name="Google Shape;7977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8" name="Google Shape;7978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9" name="Google Shape;7979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80" name="Google Shape;7980;p27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7981" name="Google Shape;7981;p27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2" name="Google Shape;7982;p27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3" name="Google Shape;7983;p27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4" name="Google Shape;7984;p27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5" name="Google Shape;7985;p27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86" name="Google Shape;7986;p27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87" name="Google Shape;7987;p27"/>
          <p:cNvSpPr txBox="1"/>
          <p:nvPr>
            <p:ph type="title"/>
          </p:nvPr>
        </p:nvSpPr>
        <p:spPr>
          <a:xfrm>
            <a:off x="952662" y="833800"/>
            <a:ext cx="5064900" cy="1411500"/>
          </a:xfrm>
          <a:prstGeom prst="rect">
            <a:avLst/>
          </a:prstGeom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988" name="Google Shape;7988;p27"/>
          <p:cNvSpPr txBox="1"/>
          <p:nvPr>
            <p:ph idx="1" type="subTitle"/>
          </p:nvPr>
        </p:nvSpPr>
        <p:spPr>
          <a:xfrm>
            <a:off x="952662" y="2209567"/>
            <a:ext cx="5064900" cy="982800"/>
          </a:xfrm>
          <a:prstGeom prst="rect">
            <a:avLst/>
          </a:prstGeom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89" name="Google Shape;7989;p27"/>
          <p:cNvSpPr/>
          <p:nvPr>
            <p:ph idx="2" type="pic"/>
          </p:nvPr>
        </p:nvSpPr>
        <p:spPr>
          <a:xfrm>
            <a:off x="6257701" y="833815"/>
            <a:ext cx="4876800" cy="2358300"/>
          </a:xfrm>
          <a:prstGeom prst="rect">
            <a:avLst/>
          </a:prstGeom>
          <a:noFill/>
          <a:ln>
            <a:noFill/>
          </a:ln>
        </p:spPr>
      </p:sp>
      <p:sp>
        <p:nvSpPr>
          <p:cNvPr id="7990" name="Google Shape;7990;p27"/>
          <p:cNvSpPr/>
          <p:nvPr>
            <p:ph idx="3" type="pic"/>
          </p:nvPr>
        </p:nvSpPr>
        <p:spPr>
          <a:xfrm>
            <a:off x="6257867" y="3558048"/>
            <a:ext cx="4876800" cy="2358300"/>
          </a:xfrm>
          <a:prstGeom prst="rect">
            <a:avLst/>
          </a:prstGeom>
          <a:noFill/>
          <a:ln>
            <a:noFill/>
          </a:ln>
        </p:spPr>
      </p:sp>
      <p:sp>
        <p:nvSpPr>
          <p:cNvPr id="7991" name="Google Shape;7991;p27"/>
          <p:cNvSpPr/>
          <p:nvPr>
            <p:ph idx="4" type="pic"/>
          </p:nvPr>
        </p:nvSpPr>
        <p:spPr>
          <a:xfrm>
            <a:off x="1054336" y="3558048"/>
            <a:ext cx="4876800" cy="23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992" name="Google Shape;7992;p27"/>
          <p:cNvGrpSpPr/>
          <p:nvPr/>
        </p:nvGrpSpPr>
        <p:grpSpPr>
          <a:xfrm>
            <a:off x="520137" y="5850987"/>
            <a:ext cx="11164963" cy="609147"/>
            <a:chOff x="390200" y="4388350"/>
            <a:chExt cx="8375816" cy="456872"/>
          </a:xfrm>
        </p:grpSpPr>
        <p:grpSp>
          <p:nvGrpSpPr>
            <p:cNvPr id="7993" name="Google Shape;7993;p27"/>
            <p:cNvGrpSpPr/>
            <p:nvPr/>
          </p:nvGrpSpPr>
          <p:grpSpPr>
            <a:xfrm>
              <a:off x="3515750" y="4608254"/>
              <a:ext cx="208157" cy="236967"/>
              <a:chOff x="3515750" y="4608254"/>
              <a:chExt cx="208157" cy="236967"/>
            </a:xfrm>
          </p:grpSpPr>
          <p:sp>
            <p:nvSpPr>
              <p:cNvPr id="7994" name="Google Shape;7994;p27"/>
              <p:cNvSpPr/>
              <p:nvPr/>
            </p:nvSpPr>
            <p:spPr>
              <a:xfrm>
                <a:off x="3515750" y="4608254"/>
                <a:ext cx="208157" cy="236967"/>
              </a:xfrm>
              <a:custGeom>
                <a:rect b="b" l="l" r="r" t="t"/>
                <a:pathLst>
                  <a:path extrusionOk="0" h="2303" w="2023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5" name="Google Shape;7995;p27"/>
              <p:cNvSpPr/>
              <p:nvPr/>
            </p:nvSpPr>
            <p:spPr>
              <a:xfrm>
                <a:off x="3556188" y="4660217"/>
                <a:ext cx="127281" cy="127281"/>
              </a:xfrm>
              <a:custGeom>
                <a:rect b="b" l="l" r="r" t="t"/>
                <a:pathLst>
                  <a:path extrusionOk="0" h="1237" w="1237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6" name="Google Shape;7996;p27"/>
              <p:cNvSpPr/>
              <p:nvPr/>
            </p:nvSpPr>
            <p:spPr>
              <a:xfrm>
                <a:off x="3561950" y="4665979"/>
                <a:ext cx="127281" cy="121519"/>
              </a:xfrm>
              <a:custGeom>
                <a:rect b="b" l="l" r="r" t="t"/>
                <a:pathLst>
                  <a:path extrusionOk="0" h="1181" w="1237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7" name="Google Shape;7997;p27"/>
              <p:cNvSpPr/>
              <p:nvPr/>
            </p:nvSpPr>
            <p:spPr>
              <a:xfrm>
                <a:off x="3573578" y="4694893"/>
                <a:ext cx="80978" cy="69454"/>
              </a:xfrm>
              <a:custGeom>
                <a:rect b="b" l="l" r="r" t="t"/>
                <a:pathLst>
                  <a:path extrusionOk="0" h="675" w="787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98" name="Google Shape;7998;p27"/>
            <p:cNvGrpSpPr/>
            <p:nvPr/>
          </p:nvGrpSpPr>
          <p:grpSpPr>
            <a:xfrm>
              <a:off x="8535929" y="4388350"/>
              <a:ext cx="230087" cy="393387"/>
              <a:chOff x="1267792" y="5309150"/>
              <a:chExt cx="230087" cy="393387"/>
            </a:xfrm>
          </p:grpSpPr>
          <p:sp>
            <p:nvSpPr>
              <p:cNvPr id="7999" name="Google Shape;7999;p27"/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rect b="b" l="l" r="r" t="t"/>
                <a:pathLst>
                  <a:path extrusionOk="0" h="5955" w="3483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0" name="Google Shape;8000;p27"/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rect b="b" l="l" r="r" t="t"/>
                <a:pathLst>
                  <a:path extrusionOk="0" h="5955" w="1236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1" name="Google Shape;8001;p27"/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rect b="b" l="l" r="r" t="t"/>
                <a:pathLst>
                  <a:path extrusionOk="0" h="5955" w="675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2" name="Google Shape;8002;p27"/>
            <p:cNvGrpSpPr/>
            <p:nvPr/>
          </p:nvGrpSpPr>
          <p:grpSpPr>
            <a:xfrm>
              <a:off x="390200" y="4536578"/>
              <a:ext cx="252349" cy="252349"/>
              <a:chOff x="1647575" y="5358103"/>
              <a:chExt cx="252349" cy="252349"/>
            </a:xfrm>
          </p:grpSpPr>
          <p:sp>
            <p:nvSpPr>
              <p:cNvPr id="8003" name="Google Shape;8003;p27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4" name="Google Shape;8004;p27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5" name="Google Shape;8005;p27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6" name="Google Shape;8006;p27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12675" lIns="112675" spcFirstLastPara="1" rIns="112675" wrap="square" tIns="1126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732" scaled="0"/>
        </a:gradFill>
      </p:bgPr>
    </p:bg>
    <p:spTree>
      <p:nvGrpSpPr>
        <p:cNvPr id="8007" name="Shape 8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8" name="Google Shape;8008;p28"/>
          <p:cNvGrpSpPr/>
          <p:nvPr/>
        </p:nvGrpSpPr>
        <p:grpSpPr>
          <a:xfrm>
            <a:off x="-110409" y="3561377"/>
            <a:ext cx="12481955" cy="3407443"/>
            <a:chOff x="1851250" y="1720850"/>
            <a:chExt cx="3539775" cy="966075"/>
          </a:xfrm>
        </p:grpSpPr>
        <p:sp>
          <p:nvSpPr>
            <p:cNvPr id="8009" name="Google Shape;8009;p28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8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8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8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8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8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8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8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8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8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8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8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8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8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8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8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8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8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8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8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8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8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8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8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8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8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8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8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8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8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8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8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8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8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8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8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8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8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8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8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8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8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8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8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8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8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8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8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8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8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8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8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8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8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8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8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8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8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8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8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8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8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8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8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8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8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8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8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8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8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8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8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8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8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8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8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8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8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28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28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28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28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28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28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28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28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28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28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28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28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8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8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8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8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8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8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8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8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8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8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8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8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8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28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28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28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28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28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28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28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28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28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28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28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28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28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28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28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28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28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28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28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28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28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28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28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28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28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28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28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28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28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28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28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28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28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28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28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28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28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28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28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28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8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8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8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8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8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28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28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28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28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28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8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8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8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8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28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28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28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28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8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28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28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28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8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8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28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28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28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28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8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8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8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8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8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8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8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8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8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8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8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8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8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8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8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8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8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8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8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8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8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8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8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8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8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8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8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8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8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8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8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8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8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8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8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8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8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8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8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8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8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8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8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8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8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8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8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8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8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8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8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8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8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8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8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8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8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8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8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8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8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8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8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8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8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8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8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28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8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8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8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8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8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8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8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8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8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8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8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8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8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8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8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8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8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8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8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8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8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8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8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8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8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8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8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8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8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8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8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8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8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8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8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8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8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8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8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28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8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8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8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8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8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8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8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8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8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8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8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8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8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8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8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28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28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8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8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8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8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8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8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8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8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8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8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8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8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28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28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28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28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28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28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28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28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5" name="Google Shape;8325;p28"/>
          <p:cNvGrpSpPr/>
          <p:nvPr/>
        </p:nvGrpSpPr>
        <p:grpSpPr>
          <a:xfrm>
            <a:off x="55758" y="31"/>
            <a:ext cx="12187280" cy="3002626"/>
            <a:chOff x="-347225" y="-1310325"/>
            <a:chExt cx="7672194" cy="1889514"/>
          </a:xfrm>
        </p:grpSpPr>
        <p:sp>
          <p:nvSpPr>
            <p:cNvPr id="8326" name="Google Shape;8326;p28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28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28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28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28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28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8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8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8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8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8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8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8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8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8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8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8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28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28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28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28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28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28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28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28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28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28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8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8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8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28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28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8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8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8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8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28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28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28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28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8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28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28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28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28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8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28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28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28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28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8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8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8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8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8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8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8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8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8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8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8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8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8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8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8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8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8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28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28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28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28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8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8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8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8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8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8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8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8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8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8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8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8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8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8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8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8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8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8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8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8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8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8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8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8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8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8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8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8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8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8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8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8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8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8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8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8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8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8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8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8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8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8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8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8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8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8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28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8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8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8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8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8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8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8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8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8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8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8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8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8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112675" lIns="112675" spcFirstLastPara="1" rIns="112675" wrap="square" tIns="1126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7" name="Google Shape;8457;p28"/>
          <p:cNvSpPr txBox="1"/>
          <p:nvPr>
            <p:ph type="title"/>
          </p:nvPr>
        </p:nvSpPr>
        <p:spPr>
          <a:xfrm>
            <a:off x="1155811" y="720315"/>
            <a:ext cx="4821000" cy="1104000"/>
          </a:xfrm>
          <a:prstGeom prst="rect">
            <a:avLst/>
          </a:prstGeom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58" name="Google Shape;8458;p28"/>
          <p:cNvSpPr txBox="1"/>
          <p:nvPr>
            <p:ph idx="1" type="subTitle"/>
          </p:nvPr>
        </p:nvSpPr>
        <p:spPr>
          <a:xfrm>
            <a:off x="1155811" y="1903799"/>
            <a:ext cx="4821000" cy="1625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459" name="Google Shape;8459;p28"/>
          <p:cNvSpPr txBox="1"/>
          <p:nvPr/>
        </p:nvSpPr>
        <p:spPr>
          <a:xfrm>
            <a:off x="1153711" y="4986434"/>
            <a:ext cx="39378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2675" lIns="112675" spcFirstLastPara="1" rIns="112675" wrap="square" tIns="1126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7">
    <p:spTree>
      <p:nvGrpSpPr>
        <p:cNvPr id="8460" name="Shape 8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1" name="Google Shape;8461;p29"/>
          <p:cNvSpPr txBox="1"/>
          <p:nvPr>
            <p:ph type="title"/>
          </p:nvPr>
        </p:nvSpPr>
        <p:spPr>
          <a:xfrm>
            <a:off x="955361" y="681200"/>
            <a:ext cx="10278600" cy="643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68" name="Shape 8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9" name="Google Shape;8469;p31"/>
          <p:cNvSpPr txBox="1"/>
          <p:nvPr>
            <p:ph type="ctrTitle"/>
          </p:nvPr>
        </p:nvSpPr>
        <p:spPr>
          <a:xfrm>
            <a:off x="1594870" y="1122363"/>
            <a:ext cx="899921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0" name="Google Shape;8470;p31"/>
          <p:cNvSpPr txBox="1"/>
          <p:nvPr>
            <p:ph idx="1" type="subTitle"/>
          </p:nvPr>
        </p:nvSpPr>
        <p:spPr>
          <a:xfrm>
            <a:off x="1594870" y="3602038"/>
            <a:ext cx="899921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471" name="Google Shape;8471;p31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2" name="Google Shape;8472;p31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3" name="Google Shape;8473;p31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74" name="Shape 8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5" name="Google Shape;8475;p32"/>
          <p:cNvSpPr txBox="1"/>
          <p:nvPr>
            <p:ph type="title"/>
          </p:nvPr>
        </p:nvSpPr>
        <p:spPr>
          <a:xfrm>
            <a:off x="913566" y="609600"/>
            <a:ext cx="1035117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6" name="Google Shape;8476;p32"/>
          <p:cNvSpPr txBox="1"/>
          <p:nvPr>
            <p:ph idx="1" type="body"/>
          </p:nvPr>
        </p:nvSpPr>
        <p:spPr>
          <a:xfrm>
            <a:off x="913566" y="2096064"/>
            <a:ext cx="1035117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77" name="Google Shape;8477;p32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8" name="Google Shape;8478;p32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9" name="Google Shape;8479;p32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80" name="Shape 8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1" name="Google Shape;8481;p33"/>
          <p:cNvSpPr txBox="1"/>
          <p:nvPr>
            <p:ph type="title"/>
          </p:nvPr>
        </p:nvSpPr>
        <p:spPr>
          <a:xfrm>
            <a:off x="1228936" y="657226"/>
            <a:ext cx="9731077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2" name="Google Shape;8482;p33"/>
          <p:cNvSpPr txBox="1"/>
          <p:nvPr>
            <p:ph idx="1" type="body"/>
          </p:nvPr>
        </p:nvSpPr>
        <p:spPr>
          <a:xfrm>
            <a:off x="1228936" y="3602038"/>
            <a:ext cx="9731077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83" name="Google Shape;8483;p33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4" name="Google Shape;8484;p33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5" name="Google Shape;8485;p33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486" name="Shape 8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7" name="Google Shape;8487;p34"/>
          <p:cNvSpPr txBox="1"/>
          <p:nvPr>
            <p:ph type="title"/>
          </p:nvPr>
        </p:nvSpPr>
        <p:spPr>
          <a:xfrm>
            <a:off x="913566" y="609600"/>
            <a:ext cx="1035117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8" name="Google Shape;8488;p34"/>
          <p:cNvSpPr txBox="1"/>
          <p:nvPr>
            <p:ph idx="1" type="body"/>
          </p:nvPr>
        </p:nvSpPr>
        <p:spPr>
          <a:xfrm>
            <a:off x="913566" y="2088319"/>
            <a:ext cx="5104727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89" name="Google Shape;8489;p34"/>
          <p:cNvSpPr txBox="1"/>
          <p:nvPr>
            <p:ph idx="2" type="body"/>
          </p:nvPr>
        </p:nvSpPr>
        <p:spPr>
          <a:xfrm>
            <a:off x="6171859" y="2088319"/>
            <a:ext cx="5092880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90" name="Google Shape;8490;p34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1" name="Google Shape;8491;p34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2" name="Google Shape;8492;p34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93" name="Shape 8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4" name="Google Shape;8494;p35"/>
          <p:cNvSpPr txBox="1"/>
          <p:nvPr>
            <p:ph type="title"/>
          </p:nvPr>
        </p:nvSpPr>
        <p:spPr>
          <a:xfrm>
            <a:off x="913566" y="609600"/>
            <a:ext cx="1035117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5" name="Google Shape;8495;p35"/>
          <p:cNvSpPr txBox="1"/>
          <p:nvPr>
            <p:ph idx="1" type="body"/>
          </p:nvPr>
        </p:nvSpPr>
        <p:spPr>
          <a:xfrm>
            <a:off x="1141518" y="2088320"/>
            <a:ext cx="487797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96" name="Google Shape;8496;p35"/>
          <p:cNvSpPr txBox="1"/>
          <p:nvPr>
            <p:ph idx="2" type="body"/>
          </p:nvPr>
        </p:nvSpPr>
        <p:spPr>
          <a:xfrm>
            <a:off x="913566" y="2912232"/>
            <a:ext cx="5105930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97" name="Google Shape;8497;p35"/>
          <p:cNvSpPr txBox="1"/>
          <p:nvPr>
            <p:ph idx="3" type="body"/>
          </p:nvPr>
        </p:nvSpPr>
        <p:spPr>
          <a:xfrm>
            <a:off x="6400401" y="2088320"/>
            <a:ext cx="48643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98" name="Google Shape;8498;p35"/>
          <p:cNvSpPr txBox="1"/>
          <p:nvPr>
            <p:ph idx="4" type="body"/>
          </p:nvPr>
        </p:nvSpPr>
        <p:spPr>
          <a:xfrm>
            <a:off x="6170656" y="2912232"/>
            <a:ext cx="5094082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99" name="Google Shape;8499;p35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0" name="Google Shape;8500;p35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1" name="Google Shape;8501;p35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02" name="Shape 8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3" name="Google Shape;8503;p36"/>
          <p:cNvSpPr txBox="1"/>
          <p:nvPr>
            <p:ph type="title"/>
          </p:nvPr>
        </p:nvSpPr>
        <p:spPr>
          <a:xfrm>
            <a:off x="913566" y="609600"/>
            <a:ext cx="1035117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4" name="Google Shape;8504;p36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5" name="Google Shape;8505;p36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6" name="Google Shape;8506;p36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07" name="Shape 8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8" name="Google Shape;8508;p37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9" name="Google Shape;8509;p37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0" name="Google Shape;8510;p37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51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2" name="Google Shape;8512;p38"/>
          <p:cNvSpPr txBox="1"/>
          <p:nvPr>
            <p:ph type="title"/>
          </p:nvPr>
        </p:nvSpPr>
        <p:spPr>
          <a:xfrm>
            <a:off x="916999" y="609600"/>
            <a:ext cx="393125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3" name="Google Shape;8513;p38"/>
          <p:cNvSpPr txBox="1"/>
          <p:nvPr>
            <p:ph idx="1" type="body"/>
          </p:nvPr>
        </p:nvSpPr>
        <p:spPr>
          <a:xfrm>
            <a:off x="5076794" y="609600"/>
            <a:ext cx="6187944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14" name="Google Shape;8514;p38"/>
          <p:cNvSpPr txBox="1"/>
          <p:nvPr>
            <p:ph idx="2" type="body"/>
          </p:nvPr>
        </p:nvSpPr>
        <p:spPr>
          <a:xfrm>
            <a:off x="916999" y="2971800"/>
            <a:ext cx="3931253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15" name="Google Shape;8515;p38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6" name="Google Shape;8516;p38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7" name="Google Shape;8517;p38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18" name="Shape 8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" name="Google Shape;8519;p39"/>
          <p:cNvSpPr txBox="1"/>
          <p:nvPr>
            <p:ph type="title"/>
          </p:nvPr>
        </p:nvSpPr>
        <p:spPr>
          <a:xfrm>
            <a:off x="916998" y="609600"/>
            <a:ext cx="592829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0" name="Google Shape;8520;p39"/>
          <p:cNvSpPr/>
          <p:nvPr>
            <p:ph idx="2" type="pic"/>
          </p:nvPr>
        </p:nvSpPr>
        <p:spPr>
          <a:xfrm>
            <a:off x="7422947" y="758881"/>
            <a:ext cx="3254542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521" name="Google Shape;8521;p39"/>
          <p:cNvSpPr txBox="1"/>
          <p:nvPr>
            <p:ph idx="1" type="body"/>
          </p:nvPr>
        </p:nvSpPr>
        <p:spPr>
          <a:xfrm>
            <a:off x="913565" y="2971800"/>
            <a:ext cx="5933465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22" name="Google Shape;8522;p39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3" name="Google Shape;8523;p39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4" name="Google Shape;8524;p39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525" name="Shape 8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6" name="Google Shape;8526;p40"/>
          <p:cNvSpPr txBox="1"/>
          <p:nvPr>
            <p:ph type="title"/>
          </p:nvPr>
        </p:nvSpPr>
        <p:spPr>
          <a:xfrm>
            <a:off x="913577" y="4289372"/>
            <a:ext cx="10364970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27" name="Google Shape;8527;p40"/>
          <p:cNvSpPr/>
          <p:nvPr>
            <p:ph idx="2" type="pic"/>
          </p:nvPr>
        </p:nvSpPr>
        <p:spPr>
          <a:xfrm>
            <a:off x="913577" y="621321"/>
            <a:ext cx="10364970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528" name="Google Shape;8528;p40"/>
          <p:cNvSpPr txBox="1"/>
          <p:nvPr>
            <p:ph idx="1" type="body"/>
          </p:nvPr>
        </p:nvSpPr>
        <p:spPr>
          <a:xfrm>
            <a:off x="913566" y="5108728"/>
            <a:ext cx="10363405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29" name="Google Shape;8529;p40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0" name="Google Shape;8530;p40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1" name="Google Shape;8531;p40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532" name="Shape 8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3" name="Google Shape;8533;p41"/>
          <p:cNvSpPr txBox="1"/>
          <p:nvPr>
            <p:ph type="title"/>
          </p:nvPr>
        </p:nvSpPr>
        <p:spPr>
          <a:xfrm>
            <a:off x="913566" y="609600"/>
            <a:ext cx="1035117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4" name="Google Shape;8534;p41"/>
          <p:cNvSpPr txBox="1"/>
          <p:nvPr>
            <p:ph idx="1" type="body"/>
          </p:nvPr>
        </p:nvSpPr>
        <p:spPr>
          <a:xfrm>
            <a:off x="913566" y="4204820"/>
            <a:ext cx="1035117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35" name="Google Shape;8535;p41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6" name="Google Shape;8536;p41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7" name="Google Shape;8537;p41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496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1588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38" name="Shape 8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9" name="Google Shape;8539;p42"/>
          <p:cNvSpPr txBox="1"/>
          <p:nvPr>
            <p:ph type="title"/>
          </p:nvPr>
        </p:nvSpPr>
        <p:spPr>
          <a:xfrm>
            <a:off x="1445850" y="609600"/>
            <a:ext cx="9300425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0" name="Google Shape;8540;p42"/>
          <p:cNvSpPr txBox="1"/>
          <p:nvPr>
            <p:ph idx="1" type="body"/>
          </p:nvPr>
        </p:nvSpPr>
        <p:spPr>
          <a:xfrm>
            <a:off x="1720214" y="3610032"/>
            <a:ext cx="875010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41" name="Google Shape;8541;p42"/>
          <p:cNvSpPr txBox="1"/>
          <p:nvPr>
            <p:ph idx="2" type="body"/>
          </p:nvPr>
        </p:nvSpPr>
        <p:spPr>
          <a:xfrm>
            <a:off x="913565" y="4204821"/>
            <a:ext cx="1035117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42" name="Google Shape;8542;p42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3" name="Google Shape;8543;p42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4" name="Google Shape;8544;p42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5" name="Google Shape;8545;p42"/>
          <p:cNvSpPr txBox="1"/>
          <p:nvPr/>
        </p:nvSpPr>
        <p:spPr>
          <a:xfrm>
            <a:off x="836403" y="735241"/>
            <a:ext cx="609447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546" name="Google Shape;8546;p42"/>
          <p:cNvSpPr txBox="1"/>
          <p:nvPr/>
        </p:nvSpPr>
        <p:spPr>
          <a:xfrm>
            <a:off x="10655290" y="2972093"/>
            <a:ext cx="609448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lang="en" sz="8000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8547" name="Shape 8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8" name="Google Shape;8548;p43"/>
          <p:cNvSpPr txBox="1"/>
          <p:nvPr>
            <p:ph type="title"/>
          </p:nvPr>
        </p:nvSpPr>
        <p:spPr>
          <a:xfrm>
            <a:off x="913577" y="2126942"/>
            <a:ext cx="1035273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9" name="Google Shape;8549;p43"/>
          <p:cNvSpPr txBox="1"/>
          <p:nvPr>
            <p:ph idx="1" type="body"/>
          </p:nvPr>
        </p:nvSpPr>
        <p:spPr>
          <a:xfrm>
            <a:off x="913565" y="4650556"/>
            <a:ext cx="1035117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50" name="Google Shape;8550;p43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1" name="Google Shape;8551;p43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2" name="Google Shape;8552;p43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8553" name="Shape 8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4" name="Google Shape;8554;p44"/>
          <p:cNvSpPr txBox="1"/>
          <p:nvPr>
            <p:ph type="title"/>
          </p:nvPr>
        </p:nvSpPr>
        <p:spPr>
          <a:xfrm>
            <a:off x="913565" y="609600"/>
            <a:ext cx="10351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5" name="Google Shape;8555;p44"/>
          <p:cNvSpPr txBox="1"/>
          <p:nvPr>
            <p:ph idx="1" type="body"/>
          </p:nvPr>
        </p:nvSpPr>
        <p:spPr>
          <a:xfrm>
            <a:off x="913565" y="2088319"/>
            <a:ext cx="3298131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56" name="Google Shape;8556;p44"/>
          <p:cNvSpPr txBox="1"/>
          <p:nvPr>
            <p:ph idx="2" type="body"/>
          </p:nvPr>
        </p:nvSpPr>
        <p:spPr>
          <a:xfrm>
            <a:off x="913565" y="2911624"/>
            <a:ext cx="329813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57" name="Google Shape;8557;p44"/>
          <p:cNvSpPr txBox="1"/>
          <p:nvPr>
            <p:ph idx="3" type="body"/>
          </p:nvPr>
        </p:nvSpPr>
        <p:spPr>
          <a:xfrm>
            <a:off x="4443766" y="2088320"/>
            <a:ext cx="3297733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58" name="Google Shape;8558;p44"/>
          <p:cNvSpPr txBox="1"/>
          <p:nvPr>
            <p:ph idx="4" type="body"/>
          </p:nvPr>
        </p:nvSpPr>
        <p:spPr>
          <a:xfrm>
            <a:off x="4443766" y="2911624"/>
            <a:ext cx="329899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59" name="Google Shape;8559;p44"/>
          <p:cNvSpPr txBox="1"/>
          <p:nvPr>
            <p:ph idx="5" type="body"/>
          </p:nvPr>
        </p:nvSpPr>
        <p:spPr>
          <a:xfrm>
            <a:off x="7971303" y="2088320"/>
            <a:ext cx="329038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60" name="Google Shape;8560;p44"/>
          <p:cNvSpPr txBox="1"/>
          <p:nvPr>
            <p:ph idx="6" type="body"/>
          </p:nvPr>
        </p:nvSpPr>
        <p:spPr>
          <a:xfrm>
            <a:off x="7974351" y="2911624"/>
            <a:ext cx="3290388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61" name="Google Shape;8561;p44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2" name="Google Shape;8562;p44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3" name="Google Shape;8563;p44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8564" name="Shape 8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5" name="Google Shape;8565;p45"/>
          <p:cNvSpPr txBox="1"/>
          <p:nvPr>
            <p:ph type="title"/>
          </p:nvPr>
        </p:nvSpPr>
        <p:spPr>
          <a:xfrm>
            <a:off x="913566" y="609600"/>
            <a:ext cx="10351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6" name="Google Shape;8566;p45"/>
          <p:cNvSpPr txBox="1"/>
          <p:nvPr>
            <p:ph idx="1" type="body"/>
          </p:nvPr>
        </p:nvSpPr>
        <p:spPr>
          <a:xfrm>
            <a:off x="913566" y="4195899"/>
            <a:ext cx="329813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67" name="Google Shape;8567;p45"/>
          <p:cNvSpPr/>
          <p:nvPr>
            <p:ph idx="2" type="pic"/>
          </p:nvPr>
        </p:nvSpPr>
        <p:spPr>
          <a:xfrm>
            <a:off x="1091747" y="2298987"/>
            <a:ext cx="293931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568" name="Google Shape;8568;p45"/>
          <p:cNvSpPr txBox="1"/>
          <p:nvPr>
            <p:ph idx="3" type="body"/>
          </p:nvPr>
        </p:nvSpPr>
        <p:spPr>
          <a:xfrm>
            <a:off x="913566" y="4772161"/>
            <a:ext cx="3298130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69" name="Google Shape;8569;p45"/>
          <p:cNvSpPr txBox="1"/>
          <p:nvPr>
            <p:ph idx="4" type="body"/>
          </p:nvPr>
        </p:nvSpPr>
        <p:spPr>
          <a:xfrm>
            <a:off x="4441590" y="4195899"/>
            <a:ext cx="329815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70" name="Google Shape;8570;p45"/>
          <p:cNvSpPr/>
          <p:nvPr>
            <p:ph idx="5" type="pic"/>
          </p:nvPr>
        </p:nvSpPr>
        <p:spPr>
          <a:xfrm>
            <a:off x="4567853" y="2298987"/>
            <a:ext cx="2929792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571" name="Google Shape;8571;p45"/>
          <p:cNvSpPr txBox="1"/>
          <p:nvPr>
            <p:ph idx="6" type="body"/>
          </p:nvPr>
        </p:nvSpPr>
        <p:spPr>
          <a:xfrm>
            <a:off x="4440237" y="4772160"/>
            <a:ext cx="3299510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72" name="Google Shape;8572;p45"/>
          <p:cNvSpPr txBox="1"/>
          <p:nvPr>
            <p:ph idx="7" type="body"/>
          </p:nvPr>
        </p:nvSpPr>
        <p:spPr>
          <a:xfrm>
            <a:off x="7971428" y="4195899"/>
            <a:ext cx="328907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573" name="Google Shape;8573;p45"/>
          <p:cNvSpPr/>
          <p:nvPr>
            <p:ph idx="8" type="pic"/>
          </p:nvPr>
        </p:nvSpPr>
        <p:spPr>
          <a:xfrm>
            <a:off x="8150763" y="2298987"/>
            <a:ext cx="2931379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8574" name="Google Shape;8574;p45"/>
          <p:cNvSpPr txBox="1"/>
          <p:nvPr>
            <p:ph idx="9" type="body"/>
          </p:nvPr>
        </p:nvSpPr>
        <p:spPr>
          <a:xfrm>
            <a:off x="7971303" y="4772161"/>
            <a:ext cx="3293434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575" name="Google Shape;8575;p45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6" name="Google Shape;8576;p45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7" name="Google Shape;8577;p45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78" name="Shape 8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9" name="Google Shape;8579;p46"/>
          <p:cNvSpPr txBox="1"/>
          <p:nvPr>
            <p:ph type="title"/>
          </p:nvPr>
        </p:nvSpPr>
        <p:spPr>
          <a:xfrm>
            <a:off x="913566" y="609600"/>
            <a:ext cx="1035117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0" name="Google Shape;8580;p46"/>
          <p:cNvSpPr txBox="1"/>
          <p:nvPr>
            <p:ph idx="1" type="body"/>
          </p:nvPr>
        </p:nvSpPr>
        <p:spPr>
          <a:xfrm rot="5400000">
            <a:off x="4241584" y="-1231954"/>
            <a:ext cx="3695136" cy="10351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81" name="Google Shape;8581;p46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2" name="Google Shape;8582;p46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3" name="Google Shape;8583;p46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84" name="Shape 8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5" name="Google Shape;8585;p47"/>
          <p:cNvSpPr txBox="1"/>
          <p:nvPr>
            <p:ph type="title"/>
          </p:nvPr>
        </p:nvSpPr>
        <p:spPr>
          <a:xfrm rot="5400000">
            <a:off x="7402927" y="1929389"/>
            <a:ext cx="5181601" cy="25420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6" name="Google Shape;8586;p47"/>
          <p:cNvSpPr txBox="1"/>
          <p:nvPr>
            <p:ph idx="1" type="body"/>
          </p:nvPr>
        </p:nvSpPr>
        <p:spPr>
          <a:xfrm rot="5400000">
            <a:off x="2151159" y="-627995"/>
            <a:ext cx="5181601" cy="7656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87" name="Google Shape;8587;p47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8" name="Google Shape;8588;p47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9" name="Google Shape;8589;p47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596" name="Shape 8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7" name="Google Shape;8597;p49"/>
          <p:cNvSpPr txBox="1"/>
          <p:nvPr>
            <p:ph type="ctrTitle"/>
          </p:nvPr>
        </p:nvSpPr>
        <p:spPr>
          <a:xfrm>
            <a:off x="1523619" y="1122363"/>
            <a:ext cx="91416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98" name="Google Shape;8598;p49"/>
          <p:cNvSpPr txBox="1"/>
          <p:nvPr>
            <p:ph idx="1" type="subTitle"/>
          </p:nvPr>
        </p:nvSpPr>
        <p:spPr>
          <a:xfrm>
            <a:off x="1523619" y="3602038"/>
            <a:ext cx="9141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599" name="Google Shape;8599;p49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00" name="Google Shape;8600;p49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01" name="Google Shape;8601;p4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02" name="Shape 8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3" name="Google Shape;8603;p50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04" name="Google Shape;8604;p50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605" name="Google Shape;8605;p50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06" name="Google Shape;8606;p50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07" name="Google Shape;8607;p50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608" name="Shape 8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9" name="Google Shape;8609;p51"/>
          <p:cNvSpPr txBox="1"/>
          <p:nvPr>
            <p:ph type="title"/>
          </p:nvPr>
        </p:nvSpPr>
        <p:spPr>
          <a:xfrm>
            <a:off x="831642" y="1709738"/>
            <a:ext cx="105129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10" name="Google Shape;8610;p51"/>
          <p:cNvSpPr txBox="1"/>
          <p:nvPr>
            <p:ph idx="1" type="body"/>
          </p:nvPr>
        </p:nvSpPr>
        <p:spPr>
          <a:xfrm>
            <a:off x="831642" y="4589463"/>
            <a:ext cx="105129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611" name="Google Shape;8611;p51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12" name="Google Shape;8612;p51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13" name="Google Shape;8613;p51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614" name="Shape 8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5" name="Google Shape;8615;p52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16" name="Google Shape;8616;p52"/>
          <p:cNvSpPr txBox="1"/>
          <p:nvPr>
            <p:ph idx="1" type="body"/>
          </p:nvPr>
        </p:nvSpPr>
        <p:spPr>
          <a:xfrm>
            <a:off x="837990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617" name="Google Shape;8617;p52"/>
          <p:cNvSpPr txBox="1"/>
          <p:nvPr>
            <p:ph idx="2" type="body"/>
          </p:nvPr>
        </p:nvSpPr>
        <p:spPr>
          <a:xfrm>
            <a:off x="6170656" y="1825625"/>
            <a:ext cx="5180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618" name="Google Shape;8618;p52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19" name="Google Shape;8619;p52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20" name="Google Shape;8620;p52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21" name="Shape 8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" name="Google Shape;8622;p53"/>
          <p:cNvSpPr txBox="1"/>
          <p:nvPr>
            <p:ph type="title"/>
          </p:nvPr>
        </p:nvSpPr>
        <p:spPr>
          <a:xfrm>
            <a:off x="839578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23" name="Google Shape;8623;p53"/>
          <p:cNvSpPr txBox="1"/>
          <p:nvPr>
            <p:ph idx="1" type="body"/>
          </p:nvPr>
        </p:nvSpPr>
        <p:spPr>
          <a:xfrm>
            <a:off x="839578" y="1681163"/>
            <a:ext cx="51567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24" name="Google Shape;8624;p53"/>
          <p:cNvSpPr txBox="1"/>
          <p:nvPr>
            <p:ph idx="2" type="body"/>
          </p:nvPr>
        </p:nvSpPr>
        <p:spPr>
          <a:xfrm>
            <a:off x="839578" y="2505075"/>
            <a:ext cx="51567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625" name="Google Shape;8625;p53"/>
          <p:cNvSpPr txBox="1"/>
          <p:nvPr>
            <p:ph idx="3" type="body"/>
          </p:nvPr>
        </p:nvSpPr>
        <p:spPr>
          <a:xfrm>
            <a:off x="6170656" y="1681163"/>
            <a:ext cx="5181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26" name="Google Shape;8626;p53"/>
          <p:cNvSpPr txBox="1"/>
          <p:nvPr>
            <p:ph idx="4" type="body"/>
          </p:nvPr>
        </p:nvSpPr>
        <p:spPr>
          <a:xfrm>
            <a:off x="6170656" y="2505075"/>
            <a:ext cx="51819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627" name="Google Shape;8627;p53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28" name="Google Shape;8628;p53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29" name="Google Shape;8629;p53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30" name="Shape 8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1" name="Google Shape;8631;p54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32" name="Google Shape;8632;p54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33" name="Google Shape;8633;p54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34" name="Google Shape;8634;p54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35" name="Shape 8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6" name="Google Shape;8636;p55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37" name="Google Shape;8637;p55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38" name="Google Shape;8638;p55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639" name="Shape 8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0" name="Google Shape;8640;p56"/>
          <p:cNvSpPr txBox="1"/>
          <p:nvPr>
            <p:ph type="title"/>
          </p:nvPr>
        </p:nvSpPr>
        <p:spPr>
          <a:xfrm>
            <a:off x="839578" y="457200"/>
            <a:ext cx="39309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41" name="Google Shape;8641;p56"/>
          <p:cNvSpPr txBox="1"/>
          <p:nvPr>
            <p:ph idx="1" type="body"/>
          </p:nvPr>
        </p:nvSpPr>
        <p:spPr>
          <a:xfrm>
            <a:off x="5181891" y="987425"/>
            <a:ext cx="61710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642" name="Google Shape;8642;p56"/>
          <p:cNvSpPr txBox="1"/>
          <p:nvPr>
            <p:ph idx="2" type="body"/>
          </p:nvPr>
        </p:nvSpPr>
        <p:spPr>
          <a:xfrm>
            <a:off x="839578" y="2057400"/>
            <a:ext cx="39309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8643" name="Google Shape;8643;p56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44" name="Google Shape;8644;p56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45" name="Google Shape;8645;p56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46" name="Shape 8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7" name="Google Shape;8647;p57"/>
          <p:cNvSpPr txBox="1"/>
          <p:nvPr>
            <p:ph type="title"/>
          </p:nvPr>
        </p:nvSpPr>
        <p:spPr>
          <a:xfrm>
            <a:off x="839578" y="457200"/>
            <a:ext cx="39309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48" name="Google Shape;8648;p57"/>
          <p:cNvSpPr/>
          <p:nvPr>
            <p:ph idx="2" type="pic"/>
          </p:nvPr>
        </p:nvSpPr>
        <p:spPr>
          <a:xfrm>
            <a:off x="5181891" y="987425"/>
            <a:ext cx="61710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49" name="Google Shape;8649;p57"/>
          <p:cNvSpPr txBox="1"/>
          <p:nvPr>
            <p:ph idx="1" type="body"/>
          </p:nvPr>
        </p:nvSpPr>
        <p:spPr>
          <a:xfrm>
            <a:off x="839578" y="2057400"/>
            <a:ext cx="39309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8650" name="Google Shape;8650;p57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51" name="Google Shape;8651;p57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52" name="Google Shape;8652;p57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53" name="Shape 8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4" name="Google Shape;8654;p58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55" name="Google Shape;8655;p58"/>
          <p:cNvSpPr txBox="1"/>
          <p:nvPr>
            <p:ph idx="1" type="body"/>
          </p:nvPr>
        </p:nvSpPr>
        <p:spPr>
          <a:xfrm rot="5400000">
            <a:off x="3918910" y="-1255225"/>
            <a:ext cx="4351200" cy="105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656" name="Google Shape;8656;p58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57" name="Google Shape;8657;p58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58" name="Google Shape;8658;p5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59" name="Shape 8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0" name="Google Shape;8660;p59"/>
          <p:cNvSpPr txBox="1"/>
          <p:nvPr>
            <p:ph type="title"/>
          </p:nvPr>
        </p:nvSpPr>
        <p:spPr>
          <a:xfrm rot="5400000">
            <a:off x="7131010" y="1957075"/>
            <a:ext cx="5811900" cy="26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61" name="Google Shape;8661;p59"/>
          <p:cNvSpPr txBox="1"/>
          <p:nvPr>
            <p:ph idx="1" type="body"/>
          </p:nvPr>
        </p:nvSpPr>
        <p:spPr>
          <a:xfrm rot="5400000">
            <a:off x="1798155" y="-595175"/>
            <a:ext cx="5811900" cy="77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8662" name="Google Shape;8662;p59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63" name="Google Shape;8663;p59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64" name="Google Shape;8664;p59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496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496" y="185280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33"/>
            <a:ext cx="60945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3911" y="1644233"/>
            <a:ext cx="5392200" cy="1976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3911" y="3737433"/>
            <a:ext cx="5392200" cy="164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4352" y="965600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theme" Target="../theme/theme4.xml"/><Relationship Id="rId18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462" name="Shape 8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3" name="Google Shape;8463;p30"/>
          <p:cNvSpPr txBox="1"/>
          <p:nvPr>
            <p:ph type="title"/>
          </p:nvPr>
        </p:nvSpPr>
        <p:spPr>
          <a:xfrm>
            <a:off x="913566" y="609600"/>
            <a:ext cx="1035117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64" name="Google Shape;8464;p30"/>
          <p:cNvSpPr txBox="1"/>
          <p:nvPr>
            <p:ph idx="1" type="body"/>
          </p:nvPr>
        </p:nvSpPr>
        <p:spPr>
          <a:xfrm>
            <a:off x="913566" y="2096064"/>
            <a:ext cx="1035117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465" name="Google Shape;8465;p30"/>
          <p:cNvSpPr txBox="1"/>
          <p:nvPr>
            <p:ph idx="10" type="dt"/>
          </p:nvPr>
        </p:nvSpPr>
        <p:spPr>
          <a:xfrm>
            <a:off x="7676815" y="5883275"/>
            <a:ext cx="274251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466" name="Google Shape;8466;p30"/>
          <p:cNvSpPr txBox="1"/>
          <p:nvPr>
            <p:ph idx="11" type="ftr"/>
          </p:nvPr>
        </p:nvSpPr>
        <p:spPr>
          <a:xfrm>
            <a:off x="913565" y="5883275"/>
            <a:ext cx="66711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467" name="Google Shape;8467;p30"/>
          <p:cNvSpPr txBox="1"/>
          <p:nvPr>
            <p:ph idx="12" type="sldNum"/>
          </p:nvPr>
        </p:nvSpPr>
        <p:spPr>
          <a:xfrm>
            <a:off x="10511381" y="5883275"/>
            <a:ext cx="7533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90" name="Shape 8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" name="Google Shape;8591;p48"/>
          <p:cNvSpPr txBox="1"/>
          <p:nvPr>
            <p:ph type="title"/>
          </p:nvPr>
        </p:nvSpPr>
        <p:spPr>
          <a:xfrm>
            <a:off x="837990" y="365125"/>
            <a:ext cx="1051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92" name="Google Shape;8592;p48"/>
          <p:cNvSpPr txBox="1"/>
          <p:nvPr>
            <p:ph idx="1" type="body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3" name="Google Shape;8593;p48"/>
          <p:cNvSpPr txBox="1"/>
          <p:nvPr>
            <p:ph idx="10" type="dt"/>
          </p:nvPr>
        </p:nvSpPr>
        <p:spPr>
          <a:xfrm>
            <a:off x="837990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4" name="Google Shape;8594;p48"/>
          <p:cNvSpPr txBox="1"/>
          <p:nvPr>
            <p:ph idx="11" type="ftr"/>
          </p:nvPr>
        </p:nvSpPr>
        <p:spPr>
          <a:xfrm>
            <a:off x="4037590" y="6356350"/>
            <a:ext cx="4113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95" name="Google Shape;8595;p48"/>
          <p:cNvSpPr txBox="1"/>
          <p:nvPr>
            <p:ph idx="12" type="sldNum"/>
          </p:nvPr>
        </p:nvSpPr>
        <p:spPr>
          <a:xfrm>
            <a:off x="8608446" y="6356350"/>
            <a:ext cx="2742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32.jpg"/><Relationship Id="rId9" Type="http://schemas.openxmlformats.org/officeDocument/2006/relationships/image" Target="../media/image18.png"/><Relationship Id="rId5" Type="http://schemas.openxmlformats.org/officeDocument/2006/relationships/image" Target="../media/image24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4.jpg"/><Relationship Id="rId10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6.jp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Relationship Id="rId11" Type="http://schemas.openxmlformats.org/officeDocument/2006/relationships/image" Target="../media/image18.png"/><Relationship Id="rId10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31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489A"/>
            </a:gs>
            <a:gs pos="100000">
              <a:srgbClr val="030D1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68" name="Shape 8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9" name="Google Shape;866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25" y="178995"/>
            <a:ext cx="2074999" cy="11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0" name="Google Shape;867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2850" y="179000"/>
            <a:ext cx="1312801" cy="13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71" name="Google Shape;8671;p60"/>
          <p:cNvSpPr txBox="1"/>
          <p:nvPr/>
        </p:nvSpPr>
        <p:spPr>
          <a:xfrm>
            <a:off x="1001975" y="4795200"/>
            <a:ext cx="10185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INDIAN INSTITUTE OF ENGINEERING SCIENCE AND TECHNOLOGY, SHIBPUR</a:t>
            </a:r>
            <a:endParaRPr sz="15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8672" name="Google Shape;8672;p60"/>
          <p:cNvSpPr txBox="1"/>
          <p:nvPr/>
        </p:nvSpPr>
        <p:spPr>
          <a:xfrm>
            <a:off x="4769475" y="5184950"/>
            <a:ext cx="247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TEAM ID - 24102</a:t>
            </a:r>
            <a:endParaRPr sz="15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8673" name="Google Shape;867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9625" y="-311250"/>
            <a:ext cx="6470100" cy="58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74" name="Google Shape;8674;p60"/>
          <p:cNvSpPr txBox="1"/>
          <p:nvPr/>
        </p:nvSpPr>
        <p:spPr>
          <a:xfrm>
            <a:off x="2989775" y="3790675"/>
            <a:ext cx="620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TRAILBLAZERS</a:t>
            </a:r>
            <a:endParaRPr sz="3600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pic>
        <p:nvPicPr>
          <p:cNvPr id="8675" name="Google Shape;867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119101"/>
            <a:ext cx="738898" cy="73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827" name="Shape 8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28" name="Google Shape;8828;p69"/>
          <p:cNvGraphicFramePr/>
          <p:nvPr/>
        </p:nvGraphicFramePr>
        <p:xfrm>
          <a:off x="1090125" y="89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2611200"/>
                <a:gridCol w="2611200"/>
              </a:tblGrid>
              <a:tr h="47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Components</a:t>
                      </a:r>
                      <a:endParaRPr b="1"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Specification</a:t>
                      </a:r>
                      <a:endParaRPr b="1"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1085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Ignition Switch or Master Switch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-2286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·   	Operating Voltage: 12 V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286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·   	Connector Type: Plug In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286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·   	Actuator Type: </a:t>
                      </a: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Rotatory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22860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·       </a:t>
                      </a: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Weight: 480 g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62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Kill Switch: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Current Rating: 200 A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Power/Voltage: 12 V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314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Brake Light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Brightness: 100 lm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Color: Red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Color Temperature: 41 K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Operating Wattage: 55 W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Operating Voltage: 12 V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77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TRACTIVE-SYSTEM-ACTIVE LIGHT (TSAL)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 Colo</a:t>
                      </a: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ur: Amber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Voltage</a:t>
                      </a: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12 V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 Source Type: LED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Power:12W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IP Rating:IP65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Frequency: 2 Hz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29" name="Google Shape;8829;p69"/>
          <p:cNvGraphicFramePr/>
          <p:nvPr/>
        </p:nvGraphicFramePr>
        <p:xfrm>
          <a:off x="6312525" y="8930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2884425"/>
                <a:gridCol w="2884425"/>
              </a:tblGrid>
              <a:tr h="479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Components</a:t>
                      </a:r>
                      <a:endParaRPr b="1" sz="15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Specification</a:t>
                      </a:r>
                      <a:endParaRPr b="1"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107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READY-TO-DRIVE-SOUND (RTDS)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Rated Voltage: 12 VDC</a:t>
                      </a:r>
                      <a:endParaRPr sz="1200">
                        <a:solidFill>
                          <a:srgbClr val="6FA8DC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Sound Pressur</a:t>
                      </a:r>
                      <a:r>
                        <a:rPr lang="en" sz="1200">
                          <a:solidFill>
                            <a:srgbClr val="6FA8DC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 </a:t>
                      </a:r>
                      <a:r>
                        <a:rPr lang="en" sz="1200">
                          <a:solidFill>
                            <a:srgbClr val="6FA8DC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Level: 85 to 95 decibels</a:t>
                      </a:r>
                      <a:endParaRPr sz="1200">
                        <a:solidFill>
                          <a:srgbClr val="6FA8DC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Max. Current: 10 mA</a:t>
                      </a:r>
                      <a:endParaRPr sz="1200">
                        <a:solidFill>
                          <a:srgbClr val="6FA8DC"/>
                        </a:solidFill>
                        <a:highlight>
                          <a:srgbClr val="FFFFFF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Weight: 3 g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107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LV Harness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Harness is made from ISI approved cables of 1 mm</a:t>
                      </a:r>
                      <a:r>
                        <a:rPr baseline="30000"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 of LV harness will be supplied: - 3.5 mtrs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772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HV Harness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HV Harness is made from ISI approved cables of 16 mm</a:t>
                      </a:r>
                      <a:r>
                        <a:rPr baseline="30000"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.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 of HV Harness supplied: - 1.5 mtrs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30" name="Google Shape;8830;p69"/>
          <p:cNvGraphicFramePr/>
          <p:nvPr/>
        </p:nvGraphicFramePr>
        <p:xfrm>
          <a:off x="6312525" y="4234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2884425"/>
                <a:gridCol w="2884425"/>
              </a:tblGrid>
              <a:tr h="1935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Reverse Alarm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Noise Level: 110 dB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Voltage: 12 V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Weight: 249 g</a:t>
                      </a:r>
                      <a:endParaRPr sz="1200"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8831" name="Google Shape;88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4675" y="5806275"/>
            <a:ext cx="1329900" cy="132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2" name="Google Shape;8832;p69"/>
          <p:cNvSpPr txBox="1"/>
          <p:nvPr/>
        </p:nvSpPr>
        <p:spPr>
          <a:xfrm rot="-5400000">
            <a:off x="-2255575" y="2994000"/>
            <a:ext cx="50718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</a:rPr>
              <a:t>GLV SYSTEM &amp; COMPONENTS</a:t>
            </a:r>
            <a:endParaRPr b="1" sz="3500">
              <a:solidFill>
                <a:schemeClr val="dk1"/>
              </a:solidFill>
            </a:endParaRPr>
          </a:p>
        </p:txBody>
      </p:sp>
      <p:pic>
        <p:nvPicPr>
          <p:cNvPr id="8833" name="Google Shape;883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0" y="29900"/>
            <a:ext cx="613301" cy="61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837" name="Shape 8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8" name="Google Shape;8838;p70"/>
          <p:cNvSpPr/>
          <p:nvPr/>
        </p:nvSpPr>
        <p:spPr>
          <a:xfrm rot="5400000">
            <a:off x="10282230" y="2826773"/>
            <a:ext cx="1685700" cy="14859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highlight>
                <a:srgbClr val="C0C0C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9" name="Google Shape;8839;p70"/>
          <p:cNvSpPr/>
          <p:nvPr/>
        </p:nvSpPr>
        <p:spPr>
          <a:xfrm>
            <a:off x="1547630" y="4039911"/>
            <a:ext cx="9785400" cy="371400"/>
          </a:xfrm>
          <a:prstGeom prst="roundRect">
            <a:avLst>
              <a:gd fmla="val 10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0" name="Google Shape;8840;p70"/>
          <p:cNvSpPr/>
          <p:nvPr/>
        </p:nvSpPr>
        <p:spPr>
          <a:xfrm>
            <a:off x="1548348" y="2725584"/>
            <a:ext cx="9785400" cy="371400"/>
          </a:xfrm>
          <a:prstGeom prst="roundRect">
            <a:avLst>
              <a:gd fmla="val 100000" name="adj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1" name="Google Shape;8841;p70"/>
          <p:cNvSpPr/>
          <p:nvPr/>
        </p:nvSpPr>
        <p:spPr>
          <a:xfrm flipH="1">
            <a:off x="7478100" y="4476588"/>
            <a:ext cx="2711700" cy="3177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Roll Cage</a:t>
            </a:r>
            <a:endParaRPr/>
          </a:p>
        </p:txBody>
      </p:sp>
      <p:sp>
        <p:nvSpPr>
          <p:cNvPr id="8842" name="Google Shape;8842;p70"/>
          <p:cNvSpPr txBox="1"/>
          <p:nvPr/>
        </p:nvSpPr>
        <p:spPr>
          <a:xfrm>
            <a:off x="1987908" y="2797238"/>
            <a:ext cx="6129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May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3" name="Google Shape;8843;p70"/>
          <p:cNvSpPr txBox="1"/>
          <p:nvPr/>
        </p:nvSpPr>
        <p:spPr>
          <a:xfrm>
            <a:off x="3347613" y="2761663"/>
            <a:ext cx="6984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June</a:t>
            </a:r>
            <a:endParaRPr/>
          </a:p>
        </p:txBody>
      </p:sp>
      <p:sp>
        <p:nvSpPr>
          <p:cNvPr id="8844" name="Google Shape;8844;p70"/>
          <p:cNvSpPr txBox="1"/>
          <p:nvPr/>
        </p:nvSpPr>
        <p:spPr>
          <a:xfrm>
            <a:off x="5481155" y="2794813"/>
            <a:ext cx="9990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July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5" name="Google Shape;8845;p70"/>
          <p:cNvSpPr txBox="1"/>
          <p:nvPr/>
        </p:nvSpPr>
        <p:spPr>
          <a:xfrm>
            <a:off x="6846288" y="2798025"/>
            <a:ext cx="11679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August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6" name="Google Shape;8846;p70"/>
          <p:cNvSpPr txBox="1"/>
          <p:nvPr/>
        </p:nvSpPr>
        <p:spPr>
          <a:xfrm>
            <a:off x="7860989" y="2758888"/>
            <a:ext cx="99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September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7" name="Google Shape;8847;p70"/>
          <p:cNvSpPr txBox="1"/>
          <p:nvPr/>
        </p:nvSpPr>
        <p:spPr>
          <a:xfrm>
            <a:off x="9206542" y="2821050"/>
            <a:ext cx="999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Octo</a:t>
            </a: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ber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8" name="Google Shape;8848;p70"/>
          <p:cNvSpPr txBox="1"/>
          <p:nvPr/>
        </p:nvSpPr>
        <p:spPr>
          <a:xfrm>
            <a:off x="10183319" y="2784788"/>
            <a:ext cx="9153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ember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9" name="Google Shape;8849;p70"/>
          <p:cNvSpPr txBox="1"/>
          <p:nvPr/>
        </p:nvSpPr>
        <p:spPr>
          <a:xfrm flipH="1">
            <a:off x="9496543" y="4127013"/>
            <a:ext cx="999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December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0" name="Google Shape;8850;p70"/>
          <p:cNvSpPr txBox="1"/>
          <p:nvPr/>
        </p:nvSpPr>
        <p:spPr>
          <a:xfrm>
            <a:off x="6655947" y="4107563"/>
            <a:ext cx="9990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January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51" name="Google Shape;8851;p70"/>
          <p:cNvCxnSpPr/>
          <p:nvPr/>
        </p:nvCxnSpPr>
        <p:spPr>
          <a:xfrm>
            <a:off x="2928470" y="2758876"/>
            <a:ext cx="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2" name="Google Shape;8852;p70"/>
          <p:cNvCxnSpPr/>
          <p:nvPr/>
        </p:nvCxnSpPr>
        <p:spPr>
          <a:xfrm>
            <a:off x="4568245" y="2758893"/>
            <a:ext cx="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3" name="Google Shape;8853;p70"/>
          <p:cNvCxnSpPr/>
          <p:nvPr/>
        </p:nvCxnSpPr>
        <p:spPr>
          <a:xfrm>
            <a:off x="6703830" y="2758898"/>
            <a:ext cx="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4" name="Google Shape;8854;p70"/>
          <p:cNvCxnSpPr/>
          <p:nvPr/>
        </p:nvCxnSpPr>
        <p:spPr>
          <a:xfrm>
            <a:off x="3149384" y="4092211"/>
            <a:ext cx="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5" name="Google Shape;8855;p70"/>
          <p:cNvCxnSpPr/>
          <p:nvPr/>
        </p:nvCxnSpPr>
        <p:spPr>
          <a:xfrm>
            <a:off x="8833939" y="4076007"/>
            <a:ext cx="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6" name="Google Shape;8856;p70"/>
          <p:cNvCxnSpPr/>
          <p:nvPr/>
        </p:nvCxnSpPr>
        <p:spPr>
          <a:xfrm rot="10800000">
            <a:off x="10104718" y="2760494"/>
            <a:ext cx="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7" name="Google Shape;8857;p70"/>
          <p:cNvCxnSpPr/>
          <p:nvPr/>
        </p:nvCxnSpPr>
        <p:spPr>
          <a:xfrm>
            <a:off x="9029963" y="2758894"/>
            <a:ext cx="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8" name="Google Shape;8858;p70"/>
          <p:cNvCxnSpPr/>
          <p:nvPr/>
        </p:nvCxnSpPr>
        <p:spPr>
          <a:xfrm>
            <a:off x="7780160" y="2758877"/>
            <a:ext cx="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59" name="Google Shape;8859;p70"/>
          <p:cNvSpPr/>
          <p:nvPr/>
        </p:nvSpPr>
        <p:spPr>
          <a:xfrm>
            <a:off x="6777675" y="682488"/>
            <a:ext cx="1999500" cy="3627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Integration of Design</a:t>
            </a:r>
            <a:endParaRPr/>
          </a:p>
        </p:txBody>
      </p:sp>
      <p:sp>
        <p:nvSpPr>
          <p:cNvPr id="8860" name="Google Shape;8860;p70"/>
          <p:cNvSpPr/>
          <p:nvPr/>
        </p:nvSpPr>
        <p:spPr>
          <a:xfrm>
            <a:off x="4699758" y="1038711"/>
            <a:ext cx="1805700" cy="3120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Suspension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1" name="Google Shape;8861;p70"/>
          <p:cNvSpPr/>
          <p:nvPr/>
        </p:nvSpPr>
        <p:spPr>
          <a:xfrm>
            <a:off x="2470885" y="1848454"/>
            <a:ext cx="2111100" cy="3051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 Research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2" name="Google Shape;8862;p70"/>
          <p:cNvSpPr/>
          <p:nvPr/>
        </p:nvSpPr>
        <p:spPr>
          <a:xfrm>
            <a:off x="4505871" y="592473"/>
            <a:ext cx="1370400" cy="3090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Roll Cage</a:t>
            </a:r>
            <a:endParaRPr b="1"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3" name="Google Shape;8863;p70"/>
          <p:cNvSpPr/>
          <p:nvPr/>
        </p:nvSpPr>
        <p:spPr>
          <a:xfrm>
            <a:off x="926160" y="2240620"/>
            <a:ext cx="1361100" cy="4221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Team Formation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4" name="Google Shape;8864;p70"/>
          <p:cNvSpPr/>
          <p:nvPr/>
        </p:nvSpPr>
        <p:spPr>
          <a:xfrm>
            <a:off x="4911461" y="2342481"/>
            <a:ext cx="1110900" cy="3339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Braking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5" name="Google Shape;8865;p70"/>
          <p:cNvSpPr/>
          <p:nvPr/>
        </p:nvSpPr>
        <p:spPr>
          <a:xfrm>
            <a:off x="5249225" y="1487943"/>
            <a:ext cx="1342800" cy="3171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6" name="Google Shape;8866;p70"/>
          <p:cNvSpPr/>
          <p:nvPr/>
        </p:nvSpPr>
        <p:spPr>
          <a:xfrm>
            <a:off x="7705725" y="1314149"/>
            <a:ext cx="1744800" cy="3339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Redesigning</a:t>
            </a:r>
            <a:endParaRPr/>
          </a:p>
        </p:txBody>
      </p:sp>
      <p:sp>
        <p:nvSpPr>
          <p:cNvPr id="8867" name="Google Shape;8867;p70"/>
          <p:cNvSpPr/>
          <p:nvPr/>
        </p:nvSpPr>
        <p:spPr>
          <a:xfrm>
            <a:off x="5115700" y="1931250"/>
            <a:ext cx="1725300" cy="3342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Steering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8" name="Google Shape;8868;p70"/>
          <p:cNvSpPr/>
          <p:nvPr/>
        </p:nvSpPr>
        <p:spPr>
          <a:xfrm flipH="1">
            <a:off x="3164500" y="6059288"/>
            <a:ext cx="2829000" cy="3627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Assembling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9" name="Google Shape;8869;p70"/>
          <p:cNvSpPr/>
          <p:nvPr/>
        </p:nvSpPr>
        <p:spPr>
          <a:xfrm flipH="1">
            <a:off x="2252883" y="5473775"/>
            <a:ext cx="1351200" cy="3915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0" name="Google Shape;8870;p70"/>
          <p:cNvSpPr/>
          <p:nvPr/>
        </p:nvSpPr>
        <p:spPr>
          <a:xfrm flipH="1">
            <a:off x="1119355" y="5167646"/>
            <a:ext cx="1167900" cy="3627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Main Event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1" name="Google Shape;8871;p70"/>
          <p:cNvSpPr/>
          <p:nvPr/>
        </p:nvSpPr>
        <p:spPr>
          <a:xfrm flipH="1">
            <a:off x="7004730" y="4859563"/>
            <a:ext cx="2410800" cy="3195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Suspension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2" name="Google Shape;8872;p70"/>
          <p:cNvSpPr/>
          <p:nvPr/>
        </p:nvSpPr>
        <p:spPr>
          <a:xfrm flipH="1">
            <a:off x="8812789" y="5994788"/>
            <a:ext cx="1470900" cy="3198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Braking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3" name="Google Shape;8873;p70"/>
          <p:cNvSpPr/>
          <p:nvPr/>
        </p:nvSpPr>
        <p:spPr>
          <a:xfrm flipH="1">
            <a:off x="6384080" y="5253388"/>
            <a:ext cx="1979100" cy="3078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4" name="Google Shape;8874;p70"/>
          <p:cNvSpPr/>
          <p:nvPr/>
        </p:nvSpPr>
        <p:spPr>
          <a:xfrm flipH="1">
            <a:off x="6794260" y="5626638"/>
            <a:ext cx="2410800" cy="319800"/>
          </a:xfrm>
          <a:prstGeom prst="homePlate">
            <a:avLst>
              <a:gd fmla="val 50000" name="adj"/>
            </a:avLst>
          </a:prstGeom>
          <a:solidFill>
            <a:srgbClr val="FFF2C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Steering</a:t>
            </a:r>
            <a:endParaRPr b="1"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5" name="Google Shape;8875;p70"/>
          <p:cNvSpPr/>
          <p:nvPr/>
        </p:nvSpPr>
        <p:spPr>
          <a:xfrm>
            <a:off x="6092350" y="6421988"/>
            <a:ext cx="3957600" cy="373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Manufacturing</a:t>
            </a:r>
            <a:endParaRPr/>
          </a:p>
        </p:txBody>
      </p:sp>
      <p:sp>
        <p:nvSpPr>
          <p:cNvPr id="8876" name="Google Shape;8876;p70"/>
          <p:cNvSpPr/>
          <p:nvPr/>
        </p:nvSpPr>
        <p:spPr>
          <a:xfrm>
            <a:off x="3739050" y="62205"/>
            <a:ext cx="3042900" cy="393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Designing &amp; Simulation</a:t>
            </a:r>
            <a:endParaRPr b="1"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7" name="Google Shape;8877;p70"/>
          <p:cNvSpPr/>
          <p:nvPr/>
        </p:nvSpPr>
        <p:spPr>
          <a:xfrm>
            <a:off x="10334743" y="2326521"/>
            <a:ext cx="999000" cy="3141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Virtuals</a:t>
            </a:r>
            <a:endParaRPr b="1"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8" name="Google Shape;8878;p70"/>
          <p:cNvSpPr/>
          <p:nvPr/>
        </p:nvSpPr>
        <p:spPr>
          <a:xfrm flipH="1">
            <a:off x="10382117" y="4940004"/>
            <a:ext cx="1725300" cy="4887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Raw Material Procurement</a:t>
            </a:r>
            <a:endParaRPr/>
          </a:p>
        </p:txBody>
      </p:sp>
      <p:pic>
        <p:nvPicPr>
          <p:cNvPr descr="Bullseye with solid fill" id="8879" name="Google Shape;887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728" y="4574563"/>
            <a:ext cx="611937" cy="593067"/>
          </a:xfrm>
          <a:prstGeom prst="rect">
            <a:avLst/>
          </a:prstGeom>
          <a:noFill/>
          <a:ln>
            <a:noFill/>
          </a:ln>
        </p:spPr>
      </p:pic>
      <p:sp>
        <p:nvSpPr>
          <p:cNvPr id="8880" name="Google Shape;8880;p70"/>
          <p:cNvSpPr/>
          <p:nvPr/>
        </p:nvSpPr>
        <p:spPr>
          <a:xfrm>
            <a:off x="8934050" y="1819650"/>
            <a:ext cx="1744800" cy="362700"/>
          </a:xfrm>
          <a:prstGeom prst="homePlate">
            <a:avLst>
              <a:gd fmla="val 50000" name="adj"/>
            </a:avLst>
          </a:prstGeom>
          <a:solidFill>
            <a:srgbClr val="FFB3B3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Simulation</a:t>
            </a:r>
            <a:endParaRPr/>
          </a:p>
        </p:txBody>
      </p:sp>
      <p:sp>
        <p:nvSpPr>
          <p:cNvPr id="8881" name="Google Shape;8881;p70"/>
          <p:cNvSpPr txBox="1"/>
          <p:nvPr/>
        </p:nvSpPr>
        <p:spPr>
          <a:xfrm>
            <a:off x="3996797" y="4117413"/>
            <a:ext cx="9990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February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2" name="Google Shape;8882;p70"/>
          <p:cNvSpPr txBox="1"/>
          <p:nvPr/>
        </p:nvSpPr>
        <p:spPr>
          <a:xfrm>
            <a:off x="2023449" y="4133113"/>
            <a:ext cx="612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March</a:t>
            </a:r>
            <a:endParaRPr b="1"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83" name="Google Shape;8883;p70"/>
          <p:cNvCxnSpPr/>
          <p:nvPr/>
        </p:nvCxnSpPr>
        <p:spPr>
          <a:xfrm>
            <a:off x="5816384" y="4092211"/>
            <a:ext cx="0" cy="304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84" name="Google Shape;8884;p70"/>
          <p:cNvSpPr txBox="1"/>
          <p:nvPr/>
        </p:nvSpPr>
        <p:spPr>
          <a:xfrm rot="-5400000">
            <a:off x="-3335850" y="3184975"/>
            <a:ext cx="7228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              </a:t>
            </a:r>
            <a:r>
              <a:rPr b="1" lang="en" sz="4000">
                <a:solidFill>
                  <a:srgbClr val="FFFFFF"/>
                </a:solidFill>
              </a:rPr>
              <a:t>PROJECT PLAN</a:t>
            </a:r>
            <a:endParaRPr sz="1000"/>
          </a:p>
        </p:txBody>
      </p:sp>
      <p:pic>
        <p:nvPicPr>
          <p:cNvPr id="8885" name="Google Shape;888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62200"/>
            <a:ext cx="613301" cy="61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6" name="Google Shape;888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6500" y="5946450"/>
            <a:ext cx="1167900" cy="11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506E"/>
        </a:solidFill>
      </p:bgPr>
    </p:bg>
    <p:spTree>
      <p:nvGrpSpPr>
        <p:cNvPr id="8890" name="Shape 8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1" name="Google Shape;8891;p71"/>
          <p:cNvSpPr txBox="1"/>
          <p:nvPr/>
        </p:nvSpPr>
        <p:spPr>
          <a:xfrm rot="-5400000">
            <a:off x="-2892650" y="3049100"/>
            <a:ext cx="6477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3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lang="en" sz="3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FMEA &amp; PFMEA</a:t>
            </a:r>
            <a:r>
              <a:rPr b="1" i="0" lang="en" sz="3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     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892" name="Google Shape;8892;p71"/>
          <p:cNvGraphicFramePr/>
          <p:nvPr/>
        </p:nvGraphicFramePr>
        <p:xfrm>
          <a:off x="742828" y="410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{5550310D-7D10-465E-9777-AA44EEEABE2B}</a:tableStyleId>
              </a:tblPr>
              <a:tblGrid>
                <a:gridCol w="1021050"/>
                <a:gridCol w="1218575"/>
                <a:gridCol w="1678200"/>
                <a:gridCol w="1780325"/>
                <a:gridCol w="538625"/>
                <a:gridCol w="538625"/>
                <a:gridCol w="538625"/>
                <a:gridCol w="538625"/>
                <a:gridCol w="3593475"/>
              </a:tblGrid>
              <a:tr h="18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7030A0"/>
                          </a:solidFill>
                        </a:rPr>
                        <a:t>ASSEMBLY</a:t>
                      </a:r>
                      <a:endParaRPr sz="1500" u="none" cap="none" strike="noStrike">
                        <a:solidFill>
                          <a:srgbClr val="7030A0"/>
                        </a:solidFill>
                      </a:endParaRPr>
                    </a:p>
                  </a:txBody>
                  <a:tcPr marT="0" marB="0" marR="0" marL="0" anchor="ctr">
                    <a:solidFill>
                      <a:srgbClr val="F0CF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7030A0"/>
                          </a:solidFill>
                        </a:rPr>
                        <a:t>FAILURE MODE</a:t>
                      </a:r>
                      <a:endParaRPr sz="1500" u="none" cap="none" strike="noStrike">
                        <a:solidFill>
                          <a:srgbClr val="7030A0"/>
                        </a:solidFill>
                      </a:endParaRPr>
                    </a:p>
                  </a:txBody>
                  <a:tcPr marT="0" marB="0" marR="0" marL="0" anchor="ctr">
                    <a:solidFill>
                      <a:srgbClr val="F0CF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7030A0"/>
                          </a:solidFill>
                        </a:rPr>
                        <a:t>CAUSES OF FAILURE</a:t>
                      </a:r>
                      <a:endParaRPr sz="1500" u="none" cap="none" strike="noStrike">
                        <a:solidFill>
                          <a:srgbClr val="7030A0"/>
                        </a:solidFill>
                      </a:endParaRPr>
                    </a:p>
                  </a:txBody>
                  <a:tcPr marT="0" marB="0" marR="0" marL="0" anchor="ctr">
                    <a:solidFill>
                      <a:srgbClr val="F0CF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7030A0"/>
                          </a:solidFill>
                        </a:rPr>
                        <a:t>EFFECTS OF FAILURE</a:t>
                      </a:r>
                      <a:endParaRPr sz="1500" u="none" cap="none" strike="noStrike">
                        <a:solidFill>
                          <a:srgbClr val="7030A0"/>
                        </a:solidFill>
                      </a:endParaRPr>
                    </a:p>
                  </a:txBody>
                  <a:tcPr marT="0" marB="0" marR="0" marL="0" anchor="ctr">
                    <a:solidFill>
                      <a:srgbClr val="F0CF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7030A0"/>
                          </a:solidFill>
                        </a:rPr>
                        <a:t>S</a:t>
                      </a:r>
                      <a:endParaRPr sz="1500" u="none" cap="none" strike="noStrike">
                        <a:solidFill>
                          <a:srgbClr val="7030A0"/>
                        </a:solidFill>
                      </a:endParaRPr>
                    </a:p>
                  </a:txBody>
                  <a:tcPr marT="0" marB="0" marR="0" marL="0" anchor="ctr">
                    <a:solidFill>
                      <a:srgbClr val="F0CF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7030A0"/>
                          </a:solidFill>
                        </a:rPr>
                        <a:t>O</a:t>
                      </a:r>
                      <a:endParaRPr sz="1500" u="none" cap="none" strike="noStrike">
                        <a:solidFill>
                          <a:srgbClr val="7030A0"/>
                        </a:solidFill>
                      </a:endParaRPr>
                    </a:p>
                  </a:txBody>
                  <a:tcPr marT="0" marB="0" marR="0" marL="0" anchor="ctr">
                    <a:solidFill>
                      <a:srgbClr val="F0CF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7030A0"/>
                          </a:solidFill>
                        </a:rPr>
                        <a:t>D</a:t>
                      </a:r>
                      <a:endParaRPr sz="1500" u="none" cap="none" strike="noStrike">
                        <a:solidFill>
                          <a:srgbClr val="7030A0"/>
                        </a:solidFill>
                      </a:endParaRPr>
                    </a:p>
                  </a:txBody>
                  <a:tcPr marT="0" marB="0" marR="0" marL="0" anchor="ctr">
                    <a:solidFill>
                      <a:srgbClr val="F0CF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7030A0"/>
                          </a:solidFill>
                        </a:rPr>
                        <a:t>RPN</a:t>
                      </a:r>
                      <a:endParaRPr sz="1500" u="none" cap="none" strike="noStrike">
                        <a:solidFill>
                          <a:srgbClr val="7030A0"/>
                        </a:solidFill>
                      </a:endParaRPr>
                    </a:p>
                  </a:txBody>
                  <a:tcPr marT="0" marB="0" marR="0" marL="0" anchor="ctr">
                    <a:solidFill>
                      <a:srgbClr val="F0CF1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7030A0"/>
                          </a:solidFill>
                        </a:rPr>
                        <a:t>CURRENT DESIGN CONTROL</a:t>
                      </a:r>
                      <a:endParaRPr sz="1500" u="none" cap="none" strike="noStrike">
                        <a:solidFill>
                          <a:srgbClr val="7030A0"/>
                        </a:solidFill>
                      </a:endParaRPr>
                    </a:p>
                  </a:txBody>
                  <a:tcPr marT="0" marB="0" marR="0" marL="0" anchor="ctr">
                    <a:solidFill>
                      <a:srgbClr val="F0CF16"/>
                    </a:solidFill>
                  </a:tcPr>
                </a:tc>
              </a:tr>
              <a:tr h="3336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Frame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Structure 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Displacement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Axial stress exceeds yield stress of material due to excess load and impact loading 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Frame structure will become prone to failure.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1E87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14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5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36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-Choose material with appropriate/high factor of safety(FOS),effective design and analysis.</a:t>
                      </a:r>
                      <a:endParaRPr b="0"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41CF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0" lang="en" sz="1100" u="none" cap="none" strike="noStrike"/>
                        <a:t>-Constant testing of the frame under different loads.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1668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Bending of frame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 vMerge="1"/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Driver safety is at risk 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1E87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14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7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126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 vMerge="1"/>
              </a:tr>
              <a:tr h="167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Breaking of Frame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14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10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200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 vMerge="1"/>
              </a:tr>
              <a:tr h="3336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" sz="1050"/>
                        <a:t>Battery Pack</a:t>
                      </a:r>
                      <a:endParaRPr b="1" sz="1100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high-current cycling regime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SEI deterioration and non-uniformity on the anode</a:t>
                      </a:r>
                      <a:r>
                        <a:rPr b="0" lang="en" sz="1100" u="none" cap="none" strike="noStrike"/>
                        <a:t> </a:t>
                      </a:r>
                      <a:r>
                        <a:rPr lang="en" sz="1100"/>
                        <a:t>pitting corrosion on the cathode Al current collector</a:t>
                      </a:r>
                      <a:r>
                        <a:rPr b="0" lang="en" sz="1100" u="none" cap="none" strike="noStrike"/>
                        <a:t>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Battery failure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22E3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80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lang="en" sz="1100"/>
                        <a:t>-current limiters, avoid overcharging 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41CF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0" lang="en" sz="1100" u="none" cap="none" strike="noStrike"/>
                        <a:t>-</a:t>
                      </a:r>
                      <a:r>
                        <a:rPr lang="en" sz="1100"/>
                        <a:t>temperature monitoring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3336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/>
                        <a:t>storage at elevated temperatures</a:t>
                      </a:r>
                      <a:endParaRPr sz="11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Battery failure</a:t>
                      </a:r>
                      <a:endParaRPr sz="15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22E3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 vMerge="1"/>
                <a:tc vMerge="1"/>
              </a:tr>
              <a:tr h="5004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Transmission </a:t>
                      </a:r>
                      <a:endParaRPr sz="15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/>
                        <a:t>System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M</a:t>
                      </a:r>
                      <a:r>
                        <a:rPr lang="en" sz="1100"/>
                        <a:t>otor Overheating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Continuous high loads or insufficient cooling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Reduced power output, damage to motor components, and  risk of system failure</a:t>
                      </a:r>
                      <a:endParaRPr sz="1100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/>
                    </a:p>
                  </a:txBody>
                  <a:tcPr marT="0" marB="0" marR="0" marL="0"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/>
                    </a:p>
                  </a:txBody>
                  <a:tcPr marT="0" marB="0" marR="0" marL="0">
                    <a:solidFill>
                      <a:srgbClr val="22E3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/>
                        <a:t>7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0" lang="en" sz="900" u="none" cap="none" strike="noStrike"/>
                        <a:t>24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</a:t>
                      </a:r>
                      <a:r>
                        <a:rPr lang="en" sz="1100"/>
                        <a:t>Incorporating thermal management strategies</a:t>
                      </a:r>
                      <a:r>
                        <a:rPr b="0" lang="en" sz="1100" u="none" cap="none" strike="noStrike"/>
                        <a:t>.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41CF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0" lang="en" sz="1100" u="none" cap="none" strike="noStrike"/>
                        <a:t>Us</a:t>
                      </a:r>
                      <a:r>
                        <a:rPr lang="en" sz="1100"/>
                        <a:t>e temperature sensors to continuously monitor motor’s temperature</a:t>
                      </a:r>
                      <a:r>
                        <a:rPr b="0" lang="en" sz="1100" u="none" cap="none" strike="noStrike"/>
                        <a:t>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5004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/>
                        <a:t>Gear Damage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/>
                        <a:t>Excessive torque, poor lubrication, or manufacturing defects in gears.</a:t>
                      </a:r>
                      <a:endParaRPr sz="11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/>
                        <a:t>Gear noise, power loss, total failure of transmission system</a:t>
                      </a:r>
                      <a:r>
                        <a:rPr b="0" lang="en" sz="1100" u="none" cap="none" strike="noStrike"/>
                        <a:t>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22E3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/>
                        <a:t>17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14E3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-Use high </a:t>
                      </a:r>
                      <a:r>
                        <a:rPr lang="en" sz="1100"/>
                        <a:t>quality gears and proper lubrication</a:t>
                      </a:r>
                      <a:r>
                        <a:rPr b="0" lang="en" sz="1100" u="none" cap="none" strike="noStrike"/>
                        <a:t>.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41CF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0" lang="en" sz="1100" u="none" cap="none" strike="noStrike"/>
                        <a:t>-</a:t>
                      </a:r>
                      <a:r>
                        <a:rPr lang="en" sz="1100"/>
                        <a:t>Use vibration sensors to detect unusual vibrations due to damage to gears</a:t>
                      </a:r>
                      <a:r>
                        <a:rPr b="0" lang="en" sz="1100" u="none" cap="none" strike="noStrike"/>
                        <a:t>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5004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/>
                        <a:t>Controller Malfunction</a:t>
                      </a:r>
                      <a:endParaRPr sz="11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/>
                        <a:t>Software bugs, electrical issues, or sensor failures.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/>
                        <a:t>Inability to control the power delivery to motor efficiently, leading to erratic performance.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4581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22E3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/>
                        <a:t>2</a:t>
                      </a:r>
                      <a:r>
                        <a:rPr lang="en" sz="1100"/>
                        <a:t>1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14E3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</a:t>
                      </a:r>
                      <a:r>
                        <a:rPr lang="en" sz="1100"/>
                        <a:t>Redundant sensors for critical parameters</a:t>
                      </a:r>
                      <a:r>
                        <a:rPr b="0" lang="en" sz="1100" u="none" cap="none" strike="noStrike"/>
                        <a:t>.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41CF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0" lang="en" sz="1100" u="none" cap="none" strike="noStrike"/>
                        <a:t>-</a:t>
                      </a:r>
                      <a:r>
                        <a:rPr lang="en" sz="1100"/>
                        <a:t>Diagnostic capabilities in the  controller to identify issues</a:t>
                      </a:r>
                      <a:r>
                        <a:rPr b="0" lang="en" sz="1100" u="none" cap="none" strike="noStrike"/>
                        <a:t>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33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Steering System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Breakage of steering wheel.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Excess load applied by driver.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Inability to control the vehicle.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22E3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8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64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-Buying of steering wheel from a reputed manufacturer .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Regular testing for the proper working of steering wheel.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37835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Braking</a:t>
                      </a:r>
                      <a:endParaRPr sz="15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lang="en" sz="1100" u="none" cap="none" strike="noStrike"/>
                        <a:t>System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Mechanical failure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Improper fitting of the components.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Damage to vehicle in undesirable conditions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1E87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22E3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9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-Proper </a:t>
                      </a:r>
                      <a:r>
                        <a:rPr lang="en" sz="1100" u="none" cap="none" strike="noStrike"/>
                        <a:t>torquing</a:t>
                      </a:r>
                      <a:r>
                        <a:rPr b="0" lang="en" sz="1100" u="none" cap="none" strike="noStrike"/>
                        <a:t> </a:t>
                      </a:r>
                      <a:r>
                        <a:rPr lang="en" sz="1100"/>
                        <a:t>for</a:t>
                      </a:r>
                      <a:r>
                        <a:rPr b="0" lang="en" sz="1100" u="none" cap="none" strike="noStrike"/>
                        <a:t> the fitment using torque wrench 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{D}-Use of torque meter to ensure proper </a:t>
                      </a:r>
                      <a:r>
                        <a:rPr lang="en" sz="1100" u="none" cap="none" strike="noStrike"/>
                        <a:t>torquing</a:t>
                      </a:r>
                      <a:r>
                        <a:rPr b="0" lang="en" sz="1100" u="none" cap="none" strike="noStrike"/>
                        <a:t> 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6672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Leakage of brake fluid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Wrong selection of material ,joint dimension ,mismatch in rake pipe and master cylinder.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Braking system failure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14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2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40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14E3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-Simulation for burst pressure ,stress and strain design calculation for flared thread dimension .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41CF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0" lang="en" sz="1100" u="none" cap="none" strike="noStrike"/>
                        <a:t>-Material test dimension measurement + burst pressure measurement +100% part leak test for 200 bar for 30 sec.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6672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Structure failure of brake p</a:t>
                      </a:r>
                      <a:r>
                        <a:rPr lang="en" sz="1100"/>
                        <a:t>e</a:t>
                      </a:r>
                      <a:r>
                        <a:rPr b="0" lang="en" sz="1100" u="none" cap="none" strike="noStrike"/>
                        <a:t>dals due to fatigue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Excess application of load by driver causes axial load to exceed yield strength of material.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Brake failure risking drive's safety 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22E3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10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14E3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-Choose material with high FOS and buying the pedal from reputed manufacturer.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41CF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0" lang="en" sz="1100" u="none" cap="none" strike="noStrike"/>
                        <a:t>-</a:t>
                      </a:r>
                      <a:r>
                        <a:rPr b="0" i="0" lang="en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Regular testing of proper working of pedals.</a:t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7278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Suspension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Mechanical failure of control arms 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Axial stress exceeds yielding stress of material due to excess load and impact loading 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Damage to suspension.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System and rough</a:t>
                      </a:r>
                      <a:r>
                        <a:rPr lang="en" sz="1500" u="none" cap="none" strike="noStrike"/>
                        <a:t> </a:t>
                      </a:r>
                      <a:r>
                        <a:rPr b="0" lang="en" sz="1100" u="none" cap="none" strike="noStrike"/>
                        <a:t>Operation o</a:t>
                      </a:r>
                      <a:r>
                        <a:rPr lang="en" sz="1100" u="none" cap="none" strike="noStrike"/>
                        <a:t>r</a:t>
                      </a:r>
                      <a:r>
                        <a:rPr b="0" lang="en" sz="1100" u="none" cap="none" strike="noStrike"/>
                        <a:t> non-operation of the vehicle.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14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7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112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-Choose material with high FOS  and according to vehicle specification; effective design and analysis.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41CF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0" lang="en" sz="1100" u="none" cap="none" strike="noStrike"/>
                        <a:t>-Regular testing of the control arms under different conditions.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5004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Breakage due to structural failure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 of Knuckle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Failure due to bending ,crushing and tensile stress and double shear.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Damage to suspension system and rough operation or non-operation of the vehicle</a:t>
                      </a:r>
                      <a:endParaRPr sz="11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14E3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2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32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E314E3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-choose material with high FOS and according to vehicle specifications.</a:t>
                      </a:r>
                      <a:endParaRPr sz="1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41CF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0" lang="en" sz="1100" u="none" cap="none" strike="noStrike"/>
                        <a:t>-Regular testing of the Knuckles.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333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/>
                        <a:t>Wheels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Breaking of the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0" lang="en" sz="1100" u="none" cap="none" strike="noStrike"/>
                        <a:t> rims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Damage by debris pollution.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Vehicle inoperable.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sz="1100" u="none" cap="none" strike="noStrike"/>
                    </a:p>
                  </a:txBody>
                  <a:tcPr marT="0" marB="0" marR="0" marL="0">
                    <a:solidFill>
                      <a:srgbClr val="22E3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1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/>
                        <a:t>8</a:t>
                      </a:r>
                      <a:endParaRPr sz="1500" u="none" cap="none" strike="noStrike"/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1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0" lang="en" sz="1100" u="none" cap="none" strike="noStrike"/>
                        <a:t>-Buying of wheel rims from a reputed manufacturer regular testing of wheel rims.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F2F2F2"/>
                    </a:solidFill>
                  </a:tcPr>
                </a:tc>
              </a:tr>
              <a:tr h="227450">
                <a:tc gridSpan="9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" sz="1200" u="none" cap="none" strike="noStrike"/>
                        <a:t>S=SEVERITY  </a:t>
                      </a:r>
                      <a:r>
                        <a:rPr b="1" lang="en" sz="1200" u="none" cap="none" strike="noStrike">
                          <a:highlight>
                            <a:srgbClr val="FFFF00"/>
                          </a:highlight>
                        </a:rPr>
                        <a:t>8    </a:t>
                      </a:r>
                      <a:r>
                        <a:rPr b="1" lang="en" sz="1200" u="none" cap="none" strike="noStrike"/>
                        <a:t> </a:t>
                      </a:r>
                      <a:r>
                        <a:rPr b="1" lang="en" sz="1200" u="none" cap="none" strike="noStrike">
                          <a:highlight>
                            <a:srgbClr val="008080"/>
                          </a:highlight>
                        </a:rPr>
                        <a:t>9 </a:t>
                      </a:r>
                      <a:r>
                        <a:rPr b="1" lang="en" sz="1100" u="none" cap="none" strike="noStrike">
                          <a:highlight>
                            <a:srgbClr val="008080"/>
                          </a:highlight>
                        </a:rPr>
                        <a:t> </a:t>
                      </a:r>
                      <a:r>
                        <a:rPr b="1" lang="en" sz="1200" u="none" cap="none" strike="noStrike"/>
                        <a:t>  </a:t>
                      </a:r>
                      <a:r>
                        <a:rPr b="1" lang="en" sz="1200" u="none" cap="none" strike="noStrike">
                          <a:highlight>
                            <a:srgbClr val="FF0000"/>
                          </a:highlight>
                        </a:rPr>
                        <a:t>10  </a:t>
                      </a:r>
                      <a:r>
                        <a:rPr b="1" lang="en" sz="1200" u="none" cap="none" strike="noStrike"/>
                        <a:t>         O=OCCURRENCE</a:t>
                      </a:r>
                      <a:r>
                        <a:rPr b="1" lang="en" sz="1200" u="none" cap="none" strike="noStrike">
                          <a:highlight>
                            <a:srgbClr val="00FF00"/>
                          </a:highlight>
                        </a:rPr>
                        <a:t>  1  </a:t>
                      </a:r>
                      <a:r>
                        <a:rPr b="1" lang="en" sz="1200" u="none" cap="none" strike="noStrike">
                          <a:highlight>
                            <a:srgbClr val="00FFFF"/>
                          </a:highlight>
                        </a:rPr>
                        <a:t> 2  </a:t>
                      </a:r>
                      <a:r>
                        <a:rPr b="1" lang="en" sz="1200" u="none" cap="none" strike="noStrike"/>
                        <a:t>       D=DETECTION RANKING         RPN=RISK PRIORITY NUMBER           </a:t>
                      </a:r>
                      <a:r>
                        <a:rPr b="1" lang="en" sz="1200" u="none" cap="none" strike="noStrike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b="1" lang="en" sz="1200" u="none" cap="none" strike="noStrike">
                          <a:solidFill>
                            <a:srgbClr val="548135"/>
                          </a:solidFill>
                        </a:rPr>
                        <a:t> </a:t>
                      </a:r>
                      <a:r>
                        <a:rPr b="1" lang="en" sz="1200" u="none" cap="none" strike="noStrike">
                          <a:solidFill>
                            <a:srgbClr val="E314E3"/>
                          </a:solidFill>
                        </a:rPr>
                        <a:t>{P}</a:t>
                      </a:r>
                      <a:r>
                        <a:rPr b="1" lang="en" sz="1200" u="none" cap="none" strike="noStrike"/>
                        <a:t>Prevention             </a:t>
                      </a:r>
                      <a:r>
                        <a:rPr b="1" lang="en" sz="1200" u="none" cap="none" strike="noStrike">
                          <a:solidFill>
                            <a:srgbClr val="2141CF"/>
                          </a:solidFill>
                        </a:rPr>
                        <a:t>{D}</a:t>
                      </a:r>
                      <a:r>
                        <a:rPr b="1" lang="en" sz="1200" u="none" cap="none" strike="noStrike"/>
                        <a:t>Detecti</a:t>
                      </a:r>
                      <a:r>
                        <a:rPr b="1" lang="en" sz="1200"/>
                        <a:t>on</a:t>
                      </a:r>
                      <a:endParaRPr sz="1500" u="none" cap="none" strike="noStrike"/>
                    </a:p>
                  </a:txBody>
                  <a:tcPr marT="0" marB="0" marR="0" marL="0">
                    <a:solidFill>
                      <a:srgbClr val="D8D8D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893" name="Google Shape;889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0626" y="5908725"/>
            <a:ext cx="1183250" cy="1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4" name="Google Shape;88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0" y="83400"/>
            <a:ext cx="613301" cy="61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8" name="Shape 8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99" name="Google Shape;8899;p72"/>
          <p:cNvGraphicFramePr/>
          <p:nvPr/>
        </p:nvGraphicFramePr>
        <p:xfrm>
          <a:off x="776902" y="1255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{B6FCEE1B-709B-4D6D-B3A0-8406FD14BD05}</a:tableStyleId>
              </a:tblPr>
              <a:tblGrid>
                <a:gridCol w="2243300"/>
                <a:gridCol w="6825550"/>
              </a:tblGrid>
              <a:tr h="45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</a:rPr>
                        <a:t>COMPONENT</a:t>
                      </a:r>
                      <a:endParaRPr sz="1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0975" marB="60975" marR="121900" marL="121900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>
                          <a:solidFill>
                            <a:schemeClr val="dk1"/>
                          </a:solidFill>
                        </a:rPr>
                        <a:t>DESIGN VALIDATION &amp; TESTING</a:t>
                      </a:r>
                      <a:endParaRPr sz="19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60975" marB="60975" marR="121900" marL="121900" anchor="ctr">
                    <a:solidFill>
                      <a:srgbClr val="4A86E8"/>
                    </a:solidFill>
                  </a:tcPr>
                </a:tc>
              </a:tr>
              <a:tr h="453475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/>
                        <a:t>Frame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Structural Simulation while designing the chassis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solidFill>
                      <a:srgbClr val="F2F2F2"/>
                    </a:solidFill>
                  </a:tcPr>
                </a:tc>
              </a:tr>
              <a:tr h="453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Dynamic Crash Simulation in Radioss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solidFill>
                      <a:srgbClr val="F2F2F2"/>
                    </a:solidFill>
                  </a:tcPr>
                </a:tc>
              </a:tr>
              <a:tr h="453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Welding the rods in CAD for manufacture ability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86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/>
                        <a:t>  Ergonomics</a:t>
                      </a:r>
                      <a:endParaRPr b="1" sz="1900" u="none" cap="none" strike="noStrike"/>
                    </a:p>
                  </a:txBody>
                  <a:tcPr marT="60975" marB="60975" marR="121900" marL="1219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Rapid Upper Limb Assessment / Rapid Entire Body Assessment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86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b="1" lang="en" sz="1900" u="none" cap="none" strike="noStrike"/>
                        <a:t> CVT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lang="en" sz="1900" u="none" cap="none" strike="noStrike"/>
                        <a:t>Modeling CVT of BAJA ATV using MATLAB,Simulink &amp; Simscape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53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lang="en" sz="1900" u="none" cap="none" strike="noStrike"/>
                        <a:t> Brake Disk</a:t>
                      </a:r>
                      <a:endParaRPr b="1" sz="1900" u="none" cap="none" strike="noStrike"/>
                    </a:p>
                  </a:txBody>
                  <a:tcPr marT="60975" marB="60975" marR="121900" marL="1219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" sz="1900" u="none" cap="none" strike="noStrike"/>
                        <a:t>Thermal Stress for brakes for testing brake failure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86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b="1" lang="en" sz="1900" u="none" cap="none" strike="noStrike"/>
                        <a:t>Suspension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lang="en" sz="1900" u="none" cap="none" strike="noStrike"/>
                        <a:t>Dynamic Analysis of bump and roll in Lotus Software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586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b="1" lang="en" sz="1900" u="none" cap="none" strike="noStrike"/>
                        <a:t>A-Arm &amp; H-Arm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lang="en" sz="1900" u="none" cap="none" strike="noStrike"/>
                        <a:t>Structural/ Dynamic Analysis for A-Arm and H-Arm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solidFill>
                      <a:srgbClr val="F2F2F2"/>
                    </a:solidFill>
                  </a:tcPr>
                </a:tc>
              </a:tr>
              <a:tr h="72017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b="1" lang="en" sz="1900" u="none" cap="none" strike="noStrike"/>
                        <a:t>Upright/Wheel Hub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lang="en" sz="1900" u="none" cap="none" strike="noStrike"/>
                        <a:t>Structural Simulation for upright and Wheel Hub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solidFill>
                      <a:srgbClr val="F2F2F2"/>
                    </a:solidFill>
                  </a:tcPr>
                </a:tc>
              </a:tr>
              <a:tr h="4534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lang="en" sz="1900" u="none" cap="none" strike="noStrike"/>
                        <a:t>Creating C.N.C tool paths for manufacturing ability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solidFill>
                      <a:srgbClr val="F2F2F2"/>
                    </a:solidFill>
                  </a:tcPr>
                </a:tc>
              </a:tr>
              <a:tr h="720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b="1" lang="en" sz="1900" u="none" cap="none" strike="noStrike"/>
                        <a:t> Steering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libri"/>
                        <a:buNone/>
                      </a:pPr>
                      <a:r>
                        <a:rPr lang="en" sz="1900" u="none" cap="none" strike="noStrike"/>
                        <a:t>Simulating Steering System using software packages </a:t>
                      </a:r>
                      <a:endParaRPr sz="1900" u="none" cap="none" strike="noStrike"/>
                    </a:p>
                  </a:txBody>
                  <a:tcPr marT="60975" marB="60975" marR="121900" marL="12190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8900" name="Google Shape;8900;p72"/>
          <p:cNvPicPr preferRelativeResize="0"/>
          <p:nvPr/>
        </p:nvPicPr>
        <p:blipFill rotWithShape="1">
          <a:blip r:embed="rId3">
            <a:alphaModFix/>
          </a:blip>
          <a:srcRect b="1950" l="1057" r="1057" t="1941"/>
          <a:stretch/>
        </p:blipFill>
        <p:spPr>
          <a:xfrm>
            <a:off x="9866025" y="2359650"/>
            <a:ext cx="2343200" cy="19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01" name="Google Shape;8901;p72"/>
          <p:cNvSpPr txBox="1"/>
          <p:nvPr/>
        </p:nvSpPr>
        <p:spPr>
          <a:xfrm rot="-5400000">
            <a:off x="-2965925" y="3075075"/>
            <a:ext cx="66789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</a:rPr>
              <a:t>Design Validation Plan</a:t>
            </a:r>
            <a:endParaRPr b="1" sz="3100">
              <a:solidFill>
                <a:schemeClr val="dk1"/>
              </a:solidFill>
            </a:endParaRPr>
          </a:p>
        </p:txBody>
      </p:sp>
      <p:pic>
        <p:nvPicPr>
          <p:cNvPr id="8902" name="Google Shape;890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6025" y="4654050"/>
            <a:ext cx="2322926" cy="209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3" name="Google Shape;8903;p72"/>
          <p:cNvPicPr preferRelativeResize="0"/>
          <p:nvPr/>
        </p:nvPicPr>
        <p:blipFill rotWithShape="1">
          <a:blip r:embed="rId5">
            <a:alphaModFix/>
          </a:blip>
          <a:srcRect b="7438" l="46695" r="47" t="18399"/>
          <a:stretch/>
        </p:blipFill>
        <p:spPr>
          <a:xfrm>
            <a:off x="9866025" y="114751"/>
            <a:ext cx="2343202" cy="18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4" name="Google Shape;890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2200"/>
            <a:ext cx="613301" cy="61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5" name="Google Shape;890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20626" y="5908725"/>
            <a:ext cx="1183250" cy="11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111C"/>
        </a:solidFill>
      </p:bgPr>
    </p:bg>
    <p:spTree>
      <p:nvGrpSpPr>
        <p:cNvPr id="8909" name="Shape 8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0" name="Google Shape;8910;p73"/>
          <p:cNvSpPr txBox="1"/>
          <p:nvPr/>
        </p:nvSpPr>
        <p:spPr>
          <a:xfrm>
            <a:off x="3467966" y="4928231"/>
            <a:ext cx="1922700" cy="1785600"/>
          </a:xfrm>
          <a:prstGeom prst="rect">
            <a:avLst/>
          </a:prstGeom>
          <a:noFill/>
          <a:ln cap="flat" cmpd="sng" w="28575">
            <a:solidFill>
              <a:srgbClr val="DEB7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yan Mondal (H)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Ketan Masurkar(C)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Piyush Pathak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Shivani Saha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06111C"/>
                </a:highlight>
              </a:rPr>
              <a:t>Vaibhav Sarkar</a:t>
            </a:r>
            <a:endParaRPr sz="1350">
              <a:solidFill>
                <a:schemeClr val="dk1"/>
              </a:solidFill>
              <a:highlight>
                <a:srgbClr val="06111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06111C"/>
                </a:highlight>
              </a:rPr>
              <a:t>Sreyankur De</a:t>
            </a:r>
            <a:endParaRPr sz="1350">
              <a:solidFill>
                <a:schemeClr val="dk1"/>
              </a:solidFill>
              <a:highlight>
                <a:srgbClr val="06111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06111C"/>
                </a:highlight>
              </a:rPr>
              <a:t>Diya Hansda</a:t>
            </a:r>
            <a:endParaRPr sz="1350">
              <a:solidFill>
                <a:schemeClr val="dk1"/>
              </a:solidFill>
              <a:highlight>
                <a:srgbClr val="06111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06111C"/>
                </a:highlight>
              </a:rPr>
              <a:t>Arunabh Bagchi</a:t>
            </a:r>
            <a:endParaRPr sz="1350">
              <a:solidFill>
                <a:schemeClr val="dk1"/>
              </a:solidFill>
              <a:highlight>
                <a:srgbClr val="06111C"/>
              </a:highlight>
            </a:endParaRPr>
          </a:p>
        </p:txBody>
      </p:sp>
      <p:pic>
        <p:nvPicPr>
          <p:cNvPr descr="Users with solid fill" id="8911" name="Google Shape;891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0575" y="2070080"/>
            <a:ext cx="557917" cy="682152"/>
          </a:xfrm>
          <a:prstGeom prst="rect">
            <a:avLst/>
          </a:prstGeom>
          <a:noFill/>
          <a:ln>
            <a:noFill/>
          </a:ln>
        </p:spPr>
      </p:pic>
      <p:sp>
        <p:nvSpPr>
          <p:cNvPr id="8912" name="Google Shape;8912;p73"/>
          <p:cNvSpPr txBox="1"/>
          <p:nvPr/>
        </p:nvSpPr>
        <p:spPr>
          <a:xfrm rot="1980286">
            <a:off x="4282882" y="1610031"/>
            <a:ext cx="1245252" cy="307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sp>
        <p:nvSpPr>
          <p:cNvPr id="8913" name="Google Shape;8913;p73"/>
          <p:cNvSpPr txBox="1"/>
          <p:nvPr/>
        </p:nvSpPr>
        <p:spPr>
          <a:xfrm rot="-2759974">
            <a:off x="2444346" y="1689761"/>
            <a:ext cx="1082250" cy="307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Suspension</a:t>
            </a:r>
            <a:endParaRPr/>
          </a:p>
        </p:txBody>
      </p:sp>
      <p:sp>
        <p:nvSpPr>
          <p:cNvPr id="8914" name="Google Shape;8914;p73"/>
          <p:cNvSpPr txBox="1"/>
          <p:nvPr/>
        </p:nvSpPr>
        <p:spPr>
          <a:xfrm rot="-419771">
            <a:off x="3764231" y="4251121"/>
            <a:ext cx="943324" cy="307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Roll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Cage</a:t>
            </a:r>
            <a:endParaRPr/>
          </a:p>
        </p:txBody>
      </p:sp>
      <p:sp>
        <p:nvSpPr>
          <p:cNvPr id="8915" name="Google Shape;8915;p73"/>
          <p:cNvSpPr txBox="1"/>
          <p:nvPr/>
        </p:nvSpPr>
        <p:spPr>
          <a:xfrm rot="3720338">
            <a:off x="2304692" y="3406900"/>
            <a:ext cx="828318" cy="307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Steering</a:t>
            </a:r>
            <a:endParaRPr/>
          </a:p>
        </p:txBody>
      </p:sp>
      <p:sp>
        <p:nvSpPr>
          <p:cNvPr id="8916" name="Google Shape;8916;p73"/>
          <p:cNvSpPr txBox="1"/>
          <p:nvPr/>
        </p:nvSpPr>
        <p:spPr>
          <a:xfrm rot="-4260429">
            <a:off x="5041889" y="3263941"/>
            <a:ext cx="769703" cy="307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Braking</a:t>
            </a:r>
            <a:endParaRPr/>
          </a:p>
        </p:txBody>
      </p:sp>
      <p:grpSp>
        <p:nvGrpSpPr>
          <p:cNvPr id="8917" name="Google Shape;8917;p73"/>
          <p:cNvGrpSpPr/>
          <p:nvPr/>
        </p:nvGrpSpPr>
        <p:grpSpPr>
          <a:xfrm>
            <a:off x="2255694" y="1149197"/>
            <a:ext cx="3579944" cy="3756477"/>
            <a:chOff x="2818485" y="561699"/>
            <a:chExt cx="4473253" cy="4748423"/>
          </a:xfrm>
        </p:grpSpPr>
        <p:sp>
          <p:nvSpPr>
            <p:cNvPr id="8918" name="Google Shape;8918;p73"/>
            <p:cNvSpPr/>
            <p:nvPr/>
          </p:nvSpPr>
          <p:spPr>
            <a:xfrm rot="780000">
              <a:off x="5477870" y="885770"/>
              <a:ext cx="1357256" cy="1012058"/>
            </a:xfrm>
            <a:custGeom>
              <a:rect b="b" l="l" r="r" t="t"/>
              <a:pathLst>
                <a:path extrusionOk="0" h="175" w="235">
                  <a:moveTo>
                    <a:pt x="235" y="97"/>
                  </a:moveTo>
                  <a:cubicBezTo>
                    <a:pt x="158" y="175"/>
                    <a:pt x="158" y="175"/>
                    <a:pt x="158" y="175"/>
                  </a:cubicBezTo>
                  <a:cubicBezTo>
                    <a:pt x="116" y="136"/>
                    <a:pt x="61" y="111"/>
                    <a:pt x="0" y="10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1" y="1"/>
                    <a:pt x="174" y="38"/>
                    <a:pt x="235" y="97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9" name="Google Shape;8919;p73"/>
            <p:cNvSpPr/>
            <p:nvPr/>
          </p:nvSpPr>
          <p:spPr>
            <a:xfrm rot="-360001">
              <a:off x="2887064" y="3015460"/>
              <a:ext cx="1010097" cy="1365102"/>
            </a:xfrm>
            <a:custGeom>
              <a:rect b="b" l="l" r="r" t="t"/>
              <a:pathLst>
                <a:path extrusionOk="0" h="236" w="175">
                  <a:moveTo>
                    <a:pt x="175" y="158"/>
                  </a:moveTo>
                  <a:cubicBezTo>
                    <a:pt x="98" y="236"/>
                    <a:pt x="98" y="236"/>
                    <a:pt x="98" y="236"/>
                  </a:cubicBezTo>
                  <a:cubicBezTo>
                    <a:pt x="39" y="174"/>
                    <a:pt x="2" y="92"/>
                    <a:pt x="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1" y="61"/>
                    <a:pt x="136" y="117"/>
                    <a:pt x="175" y="158"/>
                  </a:cubicBezTo>
                  <a:close/>
                </a:path>
              </a:pathLst>
            </a:custGeom>
            <a:solidFill>
              <a:srgbClr val="E1EF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0" name="Google Shape;8920;p73"/>
            <p:cNvSpPr/>
            <p:nvPr/>
          </p:nvSpPr>
          <p:spPr>
            <a:xfrm rot="1440001">
              <a:off x="3268063" y="708365"/>
              <a:ext cx="1010097" cy="1359218"/>
            </a:xfrm>
            <a:custGeom>
              <a:rect b="b" l="l" r="r" t="t"/>
              <a:pathLst>
                <a:path extrusionOk="0" h="235" w="175">
                  <a:moveTo>
                    <a:pt x="175" y="77"/>
                  </a:moveTo>
                  <a:cubicBezTo>
                    <a:pt x="136" y="119"/>
                    <a:pt x="111" y="174"/>
                    <a:pt x="11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2" y="144"/>
                    <a:pt x="39" y="61"/>
                    <a:pt x="98" y="0"/>
                  </a:cubicBezTo>
                  <a:lnTo>
                    <a:pt x="175" y="77"/>
                  </a:lnTo>
                  <a:close/>
                </a:path>
              </a:pathLst>
            </a:custGeom>
            <a:solidFill>
              <a:srgbClr val="FCE0D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1" name="Google Shape;8921;p73"/>
            <p:cNvSpPr/>
            <p:nvPr/>
          </p:nvSpPr>
          <p:spPr>
            <a:xfrm rot="-239999">
              <a:off x="6182724" y="2797502"/>
              <a:ext cx="1058943" cy="1472563"/>
            </a:xfrm>
            <a:custGeom>
              <a:rect b="b" l="l" r="r" t="t"/>
              <a:pathLst>
                <a:path extrusionOk="0" h="236" w="175">
                  <a:moveTo>
                    <a:pt x="175" y="0"/>
                  </a:moveTo>
                  <a:cubicBezTo>
                    <a:pt x="174" y="92"/>
                    <a:pt x="137" y="174"/>
                    <a:pt x="78" y="236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39" y="117"/>
                    <a:pt x="64" y="61"/>
                    <a:pt x="66" y="0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BBD6E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2" name="Google Shape;8922;p73"/>
            <p:cNvSpPr/>
            <p:nvPr/>
          </p:nvSpPr>
          <p:spPr>
            <a:xfrm>
              <a:off x="3657575" y="1515588"/>
              <a:ext cx="2634000" cy="2637900"/>
            </a:xfrm>
            <a:prstGeom prst="ellipse">
              <a:avLst/>
            </a:prstGeom>
            <a:solidFill>
              <a:srgbClr val="FEE599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863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3" name="Google Shape;8923;p73"/>
            <p:cNvSpPr/>
            <p:nvPr/>
          </p:nvSpPr>
          <p:spPr>
            <a:xfrm rot="-4500000">
              <a:off x="4762757" y="3963074"/>
              <a:ext cx="1010097" cy="1365102"/>
            </a:xfrm>
            <a:custGeom>
              <a:rect b="b" l="l" r="r" t="t"/>
              <a:pathLst>
                <a:path extrusionOk="0" h="236" w="175">
                  <a:moveTo>
                    <a:pt x="175" y="158"/>
                  </a:moveTo>
                  <a:cubicBezTo>
                    <a:pt x="98" y="236"/>
                    <a:pt x="98" y="236"/>
                    <a:pt x="98" y="236"/>
                  </a:cubicBezTo>
                  <a:cubicBezTo>
                    <a:pt x="39" y="174"/>
                    <a:pt x="2" y="92"/>
                    <a:pt x="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1" y="61"/>
                    <a:pt x="136" y="117"/>
                    <a:pt x="175" y="158"/>
                  </a:cubicBezTo>
                  <a:close/>
                </a:path>
              </a:pathLst>
            </a:custGeom>
            <a:solidFill>
              <a:srgbClr val="DEB7E8"/>
            </a:solidFill>
            <a:ln cap="flat" cmpd="sng" w="9525">
              <a:solidFill>
                <a:srgbClr val="BBD6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24" name="Google Shape;8924;p73"/>
          <p:cNvSpPr txBox="1"/>
          <p:nvPr/>
        </p:nvSpPr>
        <p:spPr>
          <a:xfrm>
            <a:off x="5472263" y="279975"/>
            <a:ext cx="2127900" cy="1785600"/>
          </a:xfrm>
          <a:prstGeom prst="rect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chemeClr val="lt1"/>
                </a:highlight>
              </a:rPr>
              <a:t>Arunava Pal (H)</a:t>
            </a:r>
            <a:endParaRPr b="1"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chemeClr val="lt1"/>
                </a:highlight>
              </a:rPr>
              <a:t>Ishita Chaudhary (VC)</a:t>
            </a:r>
            <a:endParaRPr b="1"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Tuhin Mondal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Modasshir Jamal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Ritesh Gupta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Tharun Nataraj Dhandapani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Deeksha Yadav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8925" name="Google Shape;8925;p73"/>
          <p:cNvSpPr txBox="1"/>
          <p:nvPr/>
        </p:nvSpPr>
        <p:spPr>
          <a:xfrm>
            <a:off x="820376" y="311650"/>
            <a:ext cx="2294700" cy="1128000"/>
          </a:xfrm>
          <a:prstGeom prst="rect">
            <a:avLst/>
          </a:prstGeom>
          <a:noFill/>
          <a:ln cap="flat" cmpd="sng" w="28575">
            <a:solidFill>
              <a:srgbClr val="FBE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chemeClr val="lt1"/>
                </a:highlight>
              </a:rPr>
              <a:t>Karthikeyan Gali(H)</a:t>
            </a:r>
            <a:endParaRPr b="1"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Shubham Jaiswal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Kishore Pal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Vaishnavi Devgire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Sai Saketh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8926" name="Google Shape;8926;p73"/>
          <p:cNvCxnSpPr/>
          <p:nvPr/>
        </p:nvCxnSpPr>
        <p:spPr>
          <a:xfrm>
            <a:off x="4653582" y="993071"/>
            <a:ext cx="0" cy="359400"/>
          </a:xfrm>
          <a:prstGeom prst="straightConnector1">
            <a:avLst/>
          </a:prstGeom>
          <a:noFill/>
          <a:ln cap="flat" cmpd="sng" w="28575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27" name="Google Shape;8927;p73"/>
          <p:cNvSpPr txBox="1"/>
          <p:nvPr/>
        </p:nvSpPr>
        <p:spPr>
          <a:xfrm>
            <a:off x="5541876" y="3827375"/>
            <a:ext cx="2181900" cy="1131300"/>
          </a:xfrm>
          <a:prstGeom prst="rect">
            <a:avLst/>
          </a:prstGeom>
          <a:noFill/>
          <a:ln cap="flat" cmpd="sng" w="28575">
            <a:solidFill>
              <a:srgbClr val="BBD6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rgbClr val="06111C"/>
                </a:highlight>
              </a:rPr>
              <a:t>Sabavath Akash(H)</a:t>
            </a:r>
            <a:endParaRPr b="1" sz="1350">
              <a:solidFill>
                <a:schemeClr val="dk1"/>
              </a:solidFill>
              <a:highlight>
                <a:srgbClr val="06111C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06111C"/>
                </a:highlight>
              </a:rPr>
              <a:t>Koushik Ghosh</a:t>
            </a:r>
            <a:endParaRPr sz="1350">
              <a:solidFill>
                <a:schemeClr val="dk1"/>
              </a:solidFill>
              <a:highlight>
                <a:srgbClr val="06111C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06111C"/>
                </a:highlight>
              </a:rPr>
              <a:t>Subhankar Mondal</a:t>
            </a:r>
            <a:endParaRPr sz="1350">
              <a:solidFill>
                <a:schemeClr val="dk1"/>
              </a:solidFill>
              <a:highlight>
                <a:srgbClr val="06111C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06111C"/>
                </a:highlight>
              </a:rPr>
              <a:t>Ivan Jacob Thomas</a:t>
            </a:r>
            <a:endParaRPr sz="1350">
              <a:solidFill>
                <a:schemeClr val="dk1"/>
              </a:solidFill>
              <a:highlight>
                <a:srgbClr val="06111C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rgbClr val="06111C"/>
                </a:highlight>
              </a:rPr>
              <a:t>Krishnendu saha</a:t>
            </a:r>
            <a:endParaRPr sz="1350">
              <a:solidFill>
                <a:schemeClr val="dk1"/>
              </a:solidFill>
              <a:highlight>
                <a:srgbClr val="06111C"/>
              </a:highlight>
            </a:endParaRPr>
          </a:p>
        </p:txBody>
      </p:sp>
      <p:cxnSp>
        <p:nvCxnSpPr>
          <p:cNvPr id="8928" name="Google Shape;8928;p73"/>
          <p:cNvCxnSpPr/>
          <p:nvPr/>
        </p:nvCxnSpPr>
        <p:spPr>
          <a:xfrm rot="10800000">
            <a:off x="4653716" y="993070"/>
            <a:ext cx="675600" cy="0"/>
          </a:xfrm>
          <a:prstGeom prst="straightConnector1">
            <a:avLst/>
          </a:prstGeom>
          <a:noFill/>
          <a:ln cap="flat" cmpd="sng" w="28575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29" name="Google Shape;8929;p73"/>
          <p:cNvSpPr/>
          <p:nvPr/>
        </p:nvSpPr>
        <p:spPr>
          <a:xfrm>
            <a:off x="6358464" y="3634693"/>
            <a:ext cx="158100" cy="158100"/>
          </a:xfrm>
          <a:prstGeom prst="flowChartConnector">
            <a:avLst/>
          </a:prstGeom>
          <a:solidFill>
            <a:srgbClr val="DDEAF6"/>
          </a:solidFill>
          <a:ln cap="flat" cmpd="sng" w="28575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0" name="Google Shape;8930;p73"/>
          <p:cNvSpPr txBox="1"/>
          <p:nvPr/>
        </p:nvSpPr>
        <p:spPr>
          <a:xfrm>
            <a:off x="2632219" y="2534733"/>
            <a:ext cx="274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Faculty Advisor </a:t>
            </a:r>
            <a:r>
              <a:rPr b="1"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7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Aritra Ganguly </a:t>
            </a:r>
            <a:endParaRPr sz="1700"/>
          </a:p>
        </p:txBody>
      </p:sp>
      <p:cxnSp>
        <p:nvCxnSpPr>
          <p:cNvPr id="8931" name="Google Shape;8931;p73"/>
          <p:cNvCxnSpPr/>
          <p:nvPr/>
        </p:nvCxnSpPr>
        <p:spPr>
          <a:xfrm rot="10800000">
            <a:off x="1820395" y="2029585"/>
            <a:ext cx="675600" cy="0"/>
          </a:xfrm>
          <a:prstGeom prst="straightConnector1">
            <a:avLst/>
          </a:prstGeom>
          <a:noFill/>
          <a:ln cap="flat" cmpd="sng" w="28575">
            <a:solidFill>
              <a:srgbClr val="FCE0D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32" name="Google Shape;8932;p73"/>
          <p:cNvCxnSpPr/>
          <p:nvPr/>
        </p:nvCxnSpPr>
        <p:spPr>
          <a:xfrm>
            <a:off x="1820016" y="1627827"/>
            <a:ext cx="9900" cy="399900"/>
          </a:xfrm>
          <a:prstGeom prst="straightConnector1">
            <a:avLst/>
          </a:prstGeom>
          <a:noFill/>
          <a:ln cap="flat" cmpd="sng" w="28575">
            <a:solidFill>
              <a:srgbClr val="FCE0D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33" name="Google Shape;8933;p73"/>
          <p:cNvSpPr/>
          <p:nvPr/>
        </p:nvSpPr>
        <p:spPr>
          <a:xfrm>
            <a:off x="1756603" y="1465923"/>
            <a:ext cx="158100" cy="158100"/>
          </a:xfrm>
          <a:prstGeom prst="flowChartConnector">
            <a:avLst/>
          </a:prstGeom>
          <a:solidFill>
            <a:srgbClr val="FCE0DE"/>
          </a:solidFill>
          <a:ln cap="flat" cmpd="sng" w="28575">
            <a:solidFill>
              <a:srgbClr val="FCE0D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34" name="Google Shape;8934;p73"/>
          <p:cNvCxnSpPr/>
          <p:nvPr/>
        </p:nvCxnSpPr>
        <p:spPr>
          <a:xfrm rot="10800000">
            <a:off x="5671839" y="3326375"/>
            <a:ext cx="799500" cy="9600"/>
          </a:xfrm>
          <a:prstGeom prst="straightConnector1">
            <a:avLst/>
          </a:prstGeom>
          <a:noFill/>
          <a:ln cap="flat" cmpd="sng" w="28575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35" name="Google Shape;8935;p73"/>
          <p:cNvSpPr txBox="1"/>
          <p:nvPr/>
        </p:nvSpPr>
        <p:spPr>
          <a:xfrm>
            <a:off x="949425" y="4390375"/>
            <a:ext cx="1992900" cy="1128000"/>
          </a:xfrm>
          <a:prstGeom prst="rect">
            <a:avLst/>
          </a:prstGeom>
          <a:noFill/>
          <a:ln cap="flat" cmpd="sng" w="28575">
            <a:solidFill>
              <a:srgbClr val="C4E0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highlight>
                  <a:schemeClr val="lt1"/>
                </a:highlight>
              </a:rPr>
              <a:t>Ankush Ghosh (H)</a:t>
            </a:r>
            <a:endParaRPr b="1"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Soham Banerjee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Piyal </a:t>
            </a: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Bhowmick</a:t>
            </a:r>
            <a:endParaRPr sz="13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Shivang Agrahari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50">
                <a:solidFill>
                  <a:schemeClr val="dk1"/>
                </a:solidFill>
                <a:highlight>
                  <a:schemeClr val="lt1"/>
                </a:highlight>
              </a:rPr>
              <a:t>Sanatan Samantara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8936" name="Google Shape;8936;p73"/>
          <p:cNvCxnSpPr/>
          <p:nvPr/>
        </p:nvCxnSpPr>
        <p:spPr>
          <a:xfrm>
            <a:off x="6450876" y="3316438"/>
            <a:ext cx="0" cy="292800"/>
          </a:xfrm>
          <a:prstGeom prst="straightConnector1">
            <a:avLst/>
          </a:prstGeom>
          <a:noFill/>
          <a:ln cap="flat" cmpd="sng" w="28575">
            <a:solidFill>
              <a:srgbClr val="DDEAF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37" name="Google Shape;8937;p73"/>
          <p:cNvSpPr/>
          <p:nvPr/>
        </p:nvSpPr>
        <p:spPr>
          <a:xfrm rot="10800000">
            <a:off x="5352241" y="919342"/>
            <a:ext cx="156300" cy="156300"/>
          </a:xfrm>
          <a:prstGeom prst="flowChartConnector">
            <a:avLst/>
          </a:prstGeom>
          <a:solidFill>
            <a:srgbClr val="FFF2CC"/>
          </a:solidFill>
          <a:ln cap="flat" cmpd="sng" w="28575">
            <a:solidFill>
              <a:srgbClr val="FFF2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38" name="Google Shape;8938;p73"/>
          <p:cNvCxnSpPr/>
          <p:nvPr/>
        </p:nvCxnSpPr>
        <p:spPr>
          <a:xfrm>
            <a:off x="1936261" y="3897297"/>
            <a:ext cx="0" cy="359400"/>
          </a:xfrm>
          <a:prstGeom prst="straightConnector1">
            <a:avLst/>
          </a:prstGeom>
          <a:noFill/>
          <a:ln cap="flat" cmpd="sng" w="28575">
            <a:solidFill>
              <a:srgbClr val="E1EF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39" name="Google Shape;8939;p73"/>
          <p:cNvCxnSpPr/>
          <p:nvPr/>
        </p:nvCxnSpPr>
        <p:spPr>
          <a:xfrm rot="10800000">
            <a:off x="1936395" y="3897296"/>
            <a:ext cx="675600" cy="0"/>
          </a:xfrm>
          <a:prstGeom prst="straightConnector1">
            <a:avLst/>
          </a:prstGeom>
          <a:noFill/>
          <a:ln cap="flat" cmpd="sng" w="28575">
            <a:solidFill>
              <a:srgbClr val="E1EF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40" name="Google Shape;8940;p73"/>
          <p:cNvSpPr/>
          <p:nvPr/>
        </p:nvSpPr>
        <p:spPr>
          <a:xfrm rot="10800000">
            <a:off x="1858544" y="4240512"/>
            <a:ext cx="156300" cy="156300"/>
          </a:xfrm>
          <a:prstGeom prst="flowChartConnector">
            <a:avLst/>
          </a:prstGeom>
          <a:solidFill>
            <a:srgbClr val="E1EFD8"/>
          </a:solidFill>
          <a:ln cap="flat" cmpd="sng" w="28575">
            <a:solidFill>
              <a:srgbClr val="E1EF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41" name="Google Shape;8941;p73"/>
          <p:cNvCxnSpPr/>
          <p:nvPr/>
        </p:nvCxnSpPr>
        <p:spPr>
          <a:xfrm>
            <a:off x="5156788" y="4544277"/>
            <a:ext cx="0" cy="230100"/>
          </a:xfrm>
          <a:prstGeom prst="straightConnector1">
            <a:avLst/>
          </a:prstGeom>
          <a:noFill/>
          <a:ln cap="flat" cmpd="sng" w="28575">
            <a:solidFill>
              <a:srgbClr val="F5C5C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42" name="Google Shape;8942;p73"/>
          <p:cNvCxnSpPr/>
          <p:nvPr/>
        </p:nvCxnSpPr>
        <p:spPr>
          <a:xfrm rot="10800000">
            <a:off x="4612146" y="4544276"/>
            <a:ext cx="546300" cy="0"/>
          </a:xfrm>
          <a:prstGeom prst="straightConnector1">
            <a:avLst/>
          </a:prstGeom>
          <a:noFill/>
          <a:ln cap="flat" cmpd="sng" w="28575">
            <a:solidFill>
              <a:srgbClr val="F5C5C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43" name="Google Shape;8943;p73"/>
          <p:cNvSpPr/>
          <p:nvPr/>
        </p:nvSpPr>
        <p:spPr>
          <a:xfrm rot="10800000">
            <a:off x="5079071" y="4772474"/>
            <a:ext cx="156300" cy="156300"/>
          </a:xfrm>
          <a:prstGeom prst="flowChartConnector">
            <a:avLst/>
          </a:prstGeom>
          <a:solidFill>
            <a:srgbClr val="DEB7E8"/>
          </a:solidFill>
          <a:ln cap="flat" cmpd="sng" w="28575">
            <a:solidFill>
              <a:srgbClr val="F5C5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944" name="Google Shape;8944;p73"/>
          <p:cNvGraphicFramePr/>
          <p:nvPr/>
        </p:nvGraphicFramePr>
        <p:xfrm>
          <a:off x="5992770" y="56047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421300"/>
                <a:gridCol w="1706500"/>
              </a:tblGrid>
              <a:tr h="34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400">
                          <a:solidFill>
                            <a:srgbClr val="000000"/>
                          </a:solidFill>
                        </a:rPr>
                        <a:t>Documentation​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9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Market Analysis ​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9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​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Calculations​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945" name="Google Shape;8945;p73"/>
          <p:cNvSpPr/>
          <p:nvPr/>
        </p:nvSpPr>
        <p:spPr>
          <a:xfrm>
            <a:off x="6128406" y="6053648"/>
            <a:ext cx="230100" cy="2301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6" name="Google Shape;8946;p73"/>
          <p:cNvSpPr/>
          <p:nvPr/>
        </p:nvSpPr>
        <p:spPr>
          <a:xfrm>
            <a:off x="6128379" y="6402631"/>
            <a:ext cx="230100" cy="230100"/>
          </a:xfrm>
          <a:prstGeom prst="ellipse">
            <a:avLst/>
          </a:prstGeom>
          <a:solidFill>
            <a:srgbClr val="14E3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7" name="Google Shape;8947;p73"/>
          <p:cNvSpPr txBox="1"/>
          <p:nvPr/>
        </p:nvSpPr>
        <p:spPr>
          <a:xfrm>
            <a:off x="6217489" y="5232640"/>
            <a:ext cx="1487400" cy="369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8" name="Google Shape;8948;p73"/>
          <p:cNvSpPr/>
          <p:nvPr/>
        </p:nvSpPr>
        <p:spPr>
          <a:xfrm>
            <a:off x="6126471" y="5705845"/>
            <a:ext cx="230100" cy="2274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9" name="Google Shape;8949;p73"/>
          <p:cNvSpPr txBox="1"/>
          <p:nvPr/>
        </p:nvSpPr>
        <p:spPr>
          <a:xfrm rot="-5400000">
            <a:off x="-3048273" y="3105119"/>
            <a:ext cx="686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          TEAM &amp; Workshop Facilities</a:t>
            </a:r>
            <a:endParaRPr/>
          </a:p>
        </p:txBody>
      </p:sp>
      <p:sp>
        <p:nvSpPr>
          <p:cNvPr id="8950" name="Google Shape;8950;p73"/>
          <p:cNvSpPr txBox="1"/>
          <p:nvPr/>
        </p:nvSpPr>
        <p:spPr>
          <a:xfrm rot="1980286">
            <a:off x="4282882" y="1610031"/>
            <a:ext cx="1245252" cy="307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/>
          </a:p>
        </p:txBody>
      </p:sp>
      <p:sp>
        <p:nvSpPr>
          <p:cNvPr id="8951" name="Google Shape;8951;p73"/>
          <p:cNvSpPr txBox="1"/>
          <p:nvPr/>
        </p:nvSpPr>
        <p:spPr>
          <a:xfrm rot="-2759974">
            <a:off x="2444346" y="1689761"/>
            <a:ext cx="1082250" cy="307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Suspension</a:t>
            </a:r>
            <a:endParaRPr/>
          </a:p>
        </p:txBody>
      </p:sp>
      <p:sp>
        <p:nvSpPr>
          <p:cNvPr id="8952" name="Google Shape;8952;p73"/>
          <p:cNvSpPr txBox="1"/>
          <p:nvPr/>
        </p:nvSpPr>
        <p:spPr>
          <a:xfrm rot="-419771">
            <a:off x="3764231" y="4251121"/>
            <a:ext cx="943324" cy="3076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Roll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Cage</a:t>
            </a:r>
            <a:endParaRPr/>
          </a:p>
        </p:txBody>
      </p:sp>
      <p:sp>
        <p:nvSpPr>
          <p:cNvPr id="8953" name="Google Shape;8953;p73"/>
          <p:cNvSpPr txBox="1"/>
          <p:nvPr/>
        </p:nvSpPr>
        <p:spPr>
          <a:xfrm rot="3720338">
            <a:off x="2304692" y="3406900"/>
            <a:ext cx="828318" cy="307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Steering</a:t>
            </a:r>
            <a:endParaRPr/>
          </a:p>
        </p:txBody>
      </p:sp>
      <p:sp>
        <p:nvSpPr>
          <p:cNvPr id="8954" name="Google Shape;8954;p73"/>
          <p:cNvSpPr txBox="1"/>
          <p:nvPr/>
        </p:nvSpPr>
        <p:spPr>
          <a:xfrm rot="-4260429">
            <a:off x="5041889" y="3263941"/>
            <a:ext cx="769703" cy="307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Braking</a:t>
            </a:r>
            <a:endParaRPr/>
          </a:p>
        </p:txBody>
      </p:sp>
      <p:sp>
        <p:nvSpPr>
          <p:cNvPr id="8955" name="Google Shape;8955;p73"/>
          <p:cNvSpPr/>
          <p:nvPr/>
        </p:nvSpPr>
        <p:spPr>
          <a:xfrm>
            <a:off x="7238863" y="4314875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6" name="Google Shape;8956;p73"/>
          <p:cNvSpPr/>
          <p:nvPr/>
        </p:nvSpPr>
        <p:spPr>
          <a:xfrm>
            <a:off x="6882138" y="1873275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7" name="Google Shape;8957;p73"/>
          <p:cNvSpPr/>
          <p:nvPr/>
        </p:nvSpPr>
        <p:spPr>
          <a:xfrm>
            <a:off x="6805938" y="1570300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8" name="Google Shape;8958;p73"/>
          <p:cNvSpPr/>
          <p:nvPr/>
        </p:nvSpPr>
        <p:spPr>
          <a:xfrm>
            <a:off x="6695863" y="1267325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9" name="Google Shape;8959;p73"/>
          <p:cNvSpPr/>
          <p:nvPr/>
        </p:nvSpPr>
        <p:spPr>
          <a:xfrm>
            <a:off x="1820013" y="1236225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0" name="Google Shape;8960;p73"/>
          <p:cNvSpPr/>
          <p:nvPr/>
        </p:nvSpPr>
        <p:spPr>
          <a:xfrm>
            <a:off x="2388538" y="993075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1" name="Google Shape;8961;p73"/>
          <p:cNvSpPr/>
          <p:nvPr/>
        </p:nvSpPr>
        <p:spPr>
          <a:xfrm>
            <a:off x="4653713" y="6198600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2" name="Google Shape;8962;p73"/>
          <p:cNvSpPr/>
          <p:nvPr/>
        </p:nvSpPr>
        <p:spPr>
          <a:xfrm>
            <a:off x="4826438" y="5893800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3" name="Google Shape;8963;p73"/>
          <p:cNvSpPr/>
          <p:nvPr/>
        </p:nvSpPr>
        <p:spPr>
          <a:xfrm>
            <a:off x="2340763" y="4876225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4" name="Google Shape;8964;p73"/>
          <p:cNvSpPr/>
          <p:nvPr/>
        </p:nvSpPr>
        <p:spPr>
          <a:xfrm>
            <a:off x="2453888" y="5092075"/>
            <a:ext cx="158100" cy="15630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5" name="Google Shape;8965;p73"/>
          <p:cNvSpPr/>
          <p:nvPr/>
        </p:nvSpPr>
        <p:spPr>
          <a:xfrm>
            <a:off x="2640700" y="5339150"/>
            <a:ext cx="156300" cy="1563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6" name="Google Shape;8966;p73"/>
          <p:cNvSpPr/>
          <p:nvPr/>
        </p:nvSpPr>
        <p:spPr>
          <a:xfrm>
            <a:off x="1914700" y="797500"/>
            <a:ext cx="156300" cy="1563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7" name="Google Shape;8967;p73"/>
          <p:cNvSpPr/>
          <p:nvPr/>
        </p:nvSpPr>
        <p:spPr>
          <a:xfrm>
            <a:off x="6978525" y="1033125"/>
            <a:ext cx="156300" cy="1563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8" name="Google Shape;8968;p73"/>
          <p:cNvSpPr/>
          <p:nvPr/>
        </p:nvSpPr>
        <p:spPr>
          <a:xfrm>
            <a:off x="7082575" y="4750275"/>
            <a:ext cx="156300" cy="1563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9" name="Google Shape;8969;p73"/>
          <p:cNvSpPr/>
          <p:nvPr/>
        </p:nvSpPr>
        <p:spPr>
          <a:xfrm>
            <a:off x="4827350" y="6476425"/>
            <a:ext cx="156300" cy="1563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0" name="Google Shape;8970;p73"/>
          <p:cNvSpPr/>
          <p:nvPr/>
        </p:nvSpPr>
        <p:spPr>
          <a:xfrm>
            <a:off x="4575425" y="5674325"/>
            <a:ext cx="156300" cy="1563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1" name="Google Shape;8971;p73"/>
          <p:cNvSpPr/>
          <p:nvPr/>
        </p:nvSpPr>
        <p:spPr>
          <a:xfrm>
            <a:off x="4984550" y="5265025"/>
            <a:ext cx="156300" cy="156300"/>
          </a:xfrm>
          <a:prstGeom prst="ellipse">
            <a:avLst/>
          </a:prstGeom>
          <a:solidFill>
            <a:srgbClr val="14E3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2" name="Google Shape;8972;p73"/>
          <p:cNvSpPr/>
          <p:nvPr/>
        </p:nvSpPr>
        <p:spPr>
          <a:xfrm>
            <a:off x="4654625" y="5473988"/>
            <a:ext cx="156300" cy="156300"/>
          </a:xfrm>
          <a:prstGeom prst="ellipse">
            <a:avLst/>
          </a:prstGeom>
          <a:solidFill>
            <a:srgbClr val="14E3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3" name="Google Shape;8973;p73"/>
          <p:cNvSpPr/>
          <p:nvPr/>
        </p:nvSpPr>
        <p:spPr>
          <a:xfrm>
            <a:off x="6964050" y="4100400"/>
            <a:ext cx="156300" cy="156300"/>
          </a:xfrm>
          <a:prstGeom prst="ellipse">
            <a:avLst/>
          </a:prstGeom>
          <a:solidFill>
            <a:srgbClr val="14E3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4" name="Google Shape;8974;p73"/>
          <p:cNvSpPr/>
          <p:nvPr/>
        </p:nvSpPr>
        <p:spPr>
          <a:xfrm>
            <a:off x="7295075" y="4564975"/>
            <a:ext cx="156300" cy="156300"/>
          </a:xfrm>
          <a:prstGeom prst="ellipse">
            <a:avLst/>
          </a:prstGeom>
          <a:solidFill>
            <a:srgbClr val="14E3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5" name="Google Shape;8975;p73"/>
          <p:cNvSpPr/>
          <p:nvPr/>
        </p:nvSpPr>
        <p:spPr>
          <a:xfrm>
            <a:off x="6806850" y="797500"/>
            <a:ext cx="156300" cy="156300"/>
          </a:xfrm>
          <a:prstGeom prst="ellipse">
            <a:avLst/>
          </a:prstGeom>
          <a:solidFill>
            <a:srgbClr val="14E3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6" name="Google Shape;8976;p73"/>
          <p:cNvSpPr/>
          <p:nvPr/>
        </p:nvSpPr>
        <p:spPr>
          <a:xfrm>
            <a:off x="7371275" y="565000"/>
            <a:ext cx="156300" cy="156300"/>
          </a:xfrm>
          <a:prstGeom prst="ellipse">
            <a:avLst/>
          </a:prstGeom>
          <a:solidFill>
            <a:srgbClr val="14E3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7" name="Google Shape;8977;p73"/>
          <p:cNvSpPr/>
          <p:nvPr/>
        </p:nvSpPr>
        <p:spPr>
          <a:xfrm>
            <a:off x="2341675" y="565000"/>
            <a:ext cx="156300" cy="156300"/>
          </a:xfrm>
          <a:prstGeom prst="ellipse">
            <a:avLst/>
          </a:prstGeom>
          <a:solidFill>
            <a:srgbClr val="14E3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8" name="Google Shape;8978;p73"/>
          <p:cNvSpPr/>
          <p:nvPr/>
        </p:nvSpPr>
        <p:spPr>
          <a:xfrm>
            <a:off x="2341675" y="4660375"/>
            <a:ext cx="156300" cy="156300"/>
          </a:xfrm>
          <a:prstGeom prst="ellipse">
            <a:avLst/>
          </a:prstGeom>
          <a:solidFill>
            <a:srgbClr val="14E3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979" name="Google Shape;8979;p73"/>
          <p:cNvGraphicFramePr/>
          <p:nvPr/>
        </p:nvGraphicFramePr>
        <p:xfrm>
          <a:off x="7743106" y="478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1535825"/>
                <a:gridCol w="1427575"/>
                <a:gridCol w="1427575"/>
              </a:tblGrid>
              <a:tr h="6457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/>
                        <a:t>COLLEGE FACILITIES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0CF1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/>
                        <a:t>OUTSIDE FACILITIES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F0CF16"/>
                    </a:solidFill>
                  </a:tcPr>
                </a:tc>
              </a:tr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CAD/CAM LAB​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Drilling Machine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FRP Fabrication​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</a:tr>
              <a:tr h="518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TIG Welding Machine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Cutting Tools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FRP Moulding​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0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Universal Testing ​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Machine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Bench and Hand Grinder​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Hydraulic Press Fit​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</a:tr>
              <a:tr h="72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Electric Arc Welding Machine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Vertical Milling Centre (VMC)​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Emission Test Equipment​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Production lathe​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Shaping Machine​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Tyre Balancing​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</a:tr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Body paint Shop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3D Printer​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Panel Fabrication​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80" name="Google Shape;8980;p73"/>
          <p:cNvGraphicFramePr/>
          <p:nvPr/>
        </p:nvGraphicFramePr>
        <p:xfrm>
          <a:off x="7743106" y="478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1535825"/>
                <a:gridCol w="1427575"/>
                <a:gridCol w="1427575"/>
              </a:tblGrid>
              <a:tr h="6457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/>
                        <a:t>COLLEGE FACILITIES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4A86E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800"/>
                        <a:t>OUTSIDE FACILITIES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4A86E8"/>
                    </a:solidFill>
                  </a:tcPr>
                </a:tc>
              </a:tr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CAD/CAM LAB​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Drilling Machine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FRP Fabrication​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</a:tr>
              <a:tr h="518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TIG Welding Machine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Cutting Tools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FRP Moulding​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07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Universal Testing ​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Machine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Bench and Hand Grinder​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Hydraulic Press Fit​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</a:tr>
              <a:tr h="72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Electric Arc Welding Machine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Vertical Milling Centre (VMC)​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Emission Test Equipment​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Production lathe​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Shaping Machine​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Tyre Balancing​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</a:tr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Body paint Shop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3D Printer​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/>
                        <a:t>Panel Fabrication​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8981" name="Google Shape;898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3029" y="3722837"/>
            <a:ext cx="1201048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2" name="Google Shape;8982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20207" y="3722825"/>
            <a:ext cx="12192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3" name="Google Shape;898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35273" y="5354669"/>
            <a:ext cx="1447979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4" name="Google Shape;8984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84561" y="5344245"/>
            <a:ext cx="14954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5" name="Google Shape;8985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15523" y="3719244"/>
            <a:ext cx="1218122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86" name="Google Shape;8986;p73"/>
          <p:cNvSpPr txBox="1"/>
          <p:nvPr/>
        </p:nvSpPr>
        <p:spPr>
          <a:xfrm>
            <a:off x="8107213" y="4768071"/>
            <a:ext cx="6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VMC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7" name="Google Shape;8987;p73"/>
          <p:cNvSpPr txBox="1"/>
          <p:nvPr/>
        </p:nvSpPr>
        <p:spPr>
          <a:xfrm>
            <a:off x="8332219" y="6420030"/>
            <a:ext cx="175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Drilling Machine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8" name="Google Shape;8988;p73"/>
          <p:cNvSpPr txBox="1"/>
          <p:nvPr/>
        </p:nvSpPr>
        <p:spPr>
          <a:xfrm>
            <a:off x="10619116" y="4767532"/>
            <a:ext cx="17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Lathe Machine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9" name="Google Shape;8989;p73"/>
          <p:cNvSpPr txBox="1"/>
          <p:nvPr/>
        </p:nvSpPr>
        <p:spPr>
          <a:xfrm>
            <a:off x="10173418" y="6420928"/>
            <a:ext cx="202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Shaping  Machine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0" name="Google Shape;8990;p73"/>
          <p:cNvSpPr txBox="1"/>
          <p:nvPr/>
        </p:nvSpPr>
        <p:spPr>
          <a:xfrm>
            <a:off x="9138249" y="4767711"/>
            <a:ext cx="171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Milling Machine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91" name="Google Shape;8991;p73"/>
          <p:cNvCxnSpPr/>
          <p:nvPr/>
        </p:nvCxnSpPr>
        <p:spPr>
          <a:xfrm>
            <a:off x="671250" y="11200"/>
            <a:ext cx="44700" cy="683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92" name="Google Shape;8992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62200"/>
            <a:ext cx="613301" cy="61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3" name="Google Shape;8993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20626" y="5908725"/>
            <a:ext cx="1183250" cy="11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679" name="Shape 8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80" name="Google Shape;8680;p61"/>
          <p:cNvGraphicFramePr/>
          <p:nvPr/>
        </p:nvGraphicFramePr>
        <p:xfrm>
          <a:off x="104775" y="80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1089875"/>
                <a:gridCol w="1550900"/>
                <a:gridCol w="1052925"/>
              </a:tblGrid>
              <a:tr h="53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Category</a:t>
                      </a:r>
                      <a:endParaRPr sz="1500">
                        <a:solidFill>
                          <a:srgbClr val="FFFFFF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Items</a:t>
                      </a:r>
                      <a:endParaRPr sz="1500">
                        <a:solidFill>
                          <a:srgbClr val="FFFFFF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Cost (₹)</a:t>
                      </a:r>
                      <a:endParaRPr sz="15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</a:tr>
              <a:tr h="75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Frame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Steel tubes, Sheet metal, Welding Supplies, Rollcage Padding, etc.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35,000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65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Wheels and Tyres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</a:t>
                      </a: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ims and Tyres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48,000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6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Suspension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Shocks, Springs, Uprights,Spindles, A-Arms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30,000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755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Steering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Rack &amp; Pinion, Steering Column,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Steering Wheel, Tie rods, etc.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19,000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6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Braking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Calipers, Master Cylinders, Disc,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Brake lines, etc.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15,000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2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Power Train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60,000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6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Safety Equipments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Nunito"/>
                          <a:ea typeface="Nunito"/>
                          <a:cs typeface="Nunito"/>
                          <a:sym typeface="Nunito"/>
                        </a:rPr>
                        <a:t>Driver's Suit, Seat Belts, Seat, Fire Extinguishers, Kill Switch, etc.</a:t>
                      </a:r>
                      <a:endParaRPr sz="9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60,000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61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Miscellaneous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Fasteners, Brake oil, Gear oil, Electricals, etc.</a:t>
                      </a:r>
                      <a:endParaRPr sz="1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5,000</a:t>
                      </a:r>
                      <a:endParaRPr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565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                                                                                              2,72,000</a:t>
                      </a:r>
                      <a:endParaRPr b="1"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8681" name="Google Shape;8681;p61"/>
          <p:cNvSpPr txBox="1"/>
          <p:nvPr/>
        </p:nvSpPr>
        <p:spPr>
          <a:xfrm>
            <a:off x="9252150" y="1532700"/>
            <a:ext cx="29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682" name="Google Shape;8682;p61"/>
          <p:cNvGraphicFramePr/>
          <p:nvPr/>
        </p:nvGraphicFramePr>
        <p:xfrm>
          <a:off x="3917675" y="8034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2523775"/>
                <a:gridCol w="1227075"/>
              </a:tblGrid>
              <a:tr h="36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Component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Weight (kg)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4A86E8"/>
                    </a:solidFill>
                  </a:tcPr>
                </a:tc>
              </a:tr>
              <a:tr h="35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Roll Cage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32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5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batteries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19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743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Transmission(PMSM motor, Controller, FNR,Speed reduction gear-box, CV joint Shafts)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5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Wheels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34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67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Suspension Assembly(Shocker, wishbone)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1003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Steering Assembly(rack, column, steering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wheel, tie rod, hub,uprights)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67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Braking Assembly(disc, callipers, brake lines,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master cylinders)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5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Seat &amp; Panels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67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Miscellaneous(fasteners, safety equipments,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etc.)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430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Total                      </a:t>
                      </a: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</a:t>
                      </a:r>
                      <a:r>
                        <a:rPr b="1" lang="en" sz="9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                                                                                 180</a:t>
                      </a:r>
                      <a:endParaRPr b="1" sz="9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8683" name="Google Shape;8683;p61"/>
          <p:cNvSpPr txBox="1"/>
          <p:nvPr/>
        </p:nvSpPr>
        <p:spPr>
          <a:xfrm>
            <a:off x="212575" y="0"/>
            <a:ext cx="11691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E2E9ED"/>
                </a:solidFill>
                <a:latin typeface="Calibri"/>
                <a:ea typeface="Calibri"/>
                <a:cs typeface="Calibri"/>
                <a:sym typeface="Calibri"/>
              </a:rPr>
              <a:t>Estimated Vehicle Cost, Weight &amp; Specs.</a:t>
            </a:r>
            <a:endParaRPr sz="3000" u="sng">
              <a:solidFill>
                <a:srgbClr val="E2E9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684" name="Google Shape;8684;p61"/>
          <p:cNvGraphicFramePr/>
          <p:nvPr/>
        </p:nvGraphicFramePr>
        <p:xfrm>
          <a:off x="7744717" y="71706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1072475"/>
                <a:gridCol w="896875"/>
                <a:gridCol w="758175"/>
                <a:gridCol w="971100"/>
                <a:gridCol w="697225"/>
              </a:tblGrid>
              <a:tr h="294925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/>
                        <a:t>VEHICLE STATISTICS​</a:t>
                      </a:r>
                      <a:endParaRPr b="1" i="0" sz="15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CB09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u="none" cap="none" strike="noStrike"/>
                        <a:t>MEASUREMENT/DIMENSIONS​</a:t>
                      </a:r>
                      <a:endParaRPr b="1" i="0" sz="15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CB09"/>
                    </a:solidFill>
                  </a:tcPr>
                </a:tc>
                <a:tc hMerge="1"/>
                <a:tc hMerge="1"/>
                <a:tc hMerge="1"/>
              </a:tr>
              <a:tr h="245100">
                <a:tc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</a:rPr>
                        <a:t>FRONT​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CB09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</a:rPr>
                        <a:t>REAR​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CB09"/>
                    </a:solidFill>
                  </a:tcPr>
                </a:tc>
                <a:tc hMerge="1"/>
              </a:tr>
              <a:tr h="4166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</a:rPr>
                        <a:t>Length/Dia.​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CB0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</a:rPr>
                        <a:t>Width​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CB0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</a:rPr>
                        <a:t>Length/Dia.​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CB0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</a:rPr>
                        <a:t>Width​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CB09"/>
                    </a:solidFill>
                  </a:tcPr>
                </a:tc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Overall Vehicle​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</a:rPr>
                        <a:t>Length  = 71.2”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Width = 63.4”</a:t>
                      </a:r>
                      <a:endParaRPr sz="11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Track​ Width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59.05”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58.58”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3622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Wheel Base​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61.02”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Ground Clearance​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12”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12”</a:t>
                      </a:r>
                      <a:endParaRPr sz="11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Wheel/Type​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​23</a:t>
                      </a:r>
                      <a:r>
                        <a:rPr lang="en" sz="1100"/>
                        <a:t>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​10</a:t>
                      </a:r>
                      <a:r>
                        <a:rPr lang="en" sz="1100"/>
                        <a:t>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​23</a:t>
                      </a:r>
                      <a:r>
                        <a:rPr lang="en" sz="1100"/>
                        <a:t>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​10</a:t>
                      </a:r>
                      <a:r>
                        <a:rPr lang="en" sz="1100"/>
                        <a:t>”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Maximum Speed​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43km/hr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Gradeability​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88.74 %</a:t>
                      </a:r>
                      <a:r>
                        <a:rPr lang="en" sz="1100" u="none" cap="none" strike="noStrike"/>
                        <a:t>​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Stopping Distance​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6.874 m </a:t>
                      </a:r>
                      <a:r>
                        <a:rPr lang="en" sz="1100" u="none" cap="none" strike="noStrike"/>
                        <a:t>​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Kerb Weight​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180 kg</a:t>
                      </a:r>
                      <a:r>
                        <a:rPr lang="en" sz="1100" u="none" cap="none" strike="noStrike"/>
                        <a:t>​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</a:tr>
              <a:tr h="501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Weight Distribution​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​40%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60%</a:t>
                      </a:r>
                      <a:r>
                        <a:rPr lang="en" sz="1100" u="none" cap="none" strike="noStrike"/>
                        <a:t>​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Sprung Mass​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180 kg</a:t>
                      </a:r>
                      <a:r>
                        <a:rPr lang="en" sz="1100" u="none" cap="none" strike="noStrike"/>
                        <a:t>​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</a:tr>
              <a:tr h="41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/>
                        <a:t>Unsprung Mass​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​</a:t>
                      </a:r>
                      <a:r>
                        <a:rPr lang="en" sz="1100"/>
                        <a:t>80</a:t>
                      </a:r>
                      <a:r>
                        <a:rPr lang="en" sz="1100" u="none" cap="none" strike="noStrike"/>
                        <a:t> kg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8685" name="Google Shape;86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350" y="56950"/>
            <a:ext cx="613301" cy="61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6" name="Google Shape;868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146150"/>
            <a:ext cx="1183250" cy="11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489A"/>
            </a:gs>
            <a:gs pos="100000">
              <a:srgbClr val="030D1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690" name="Shape 8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91" name="Google Shape;8691;p62"/>
          <p:cNvGraphicFramePr/>
          <p:nvPr/>
        </p:nvGraphicFramePr>
        <p:xfrm>
          <a:off x="805085" y="40798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1287050"/>
                <a:gridCol w="1151000"/>
                <a:gridCol w="1278850"/>
                <a:gridCol w="1311750"/>
                <a:gridCol w="1413450"/>
              </a:tblGrid>
              <a:tr h="579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cap="none" strike="noStrike"/>
                        <a:t>​MEMBER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 sz="1600" u="none" cap="none" strike="noStrike"/>
                        <a:t>OUR SPECIFICATIONS</a:t>
                      </a:r>
                      <a:endParaRPr b="1" sz="16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RULEBOOK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SPECIFICATIONS</a:t>
                      </a:r>
                      <a:endParaRPr b="1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</a:tr>
              <a:tr h="457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u="none" cap="none" strike="noStrike"/>
                        <a:t>​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Primary</a:t>
                      </a:r>
                      <a:endParaRPr b="1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 Members​</a:t>
                      </a:r>
                      <a:endParaRPr b="1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Secondary </a:t>
                      </a:r>
                      <a:endParaRPr b="1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Members​</a:t>
                      </a:r>
                      <a:endParaRPr b="1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Primary </a:t>
                      </a:r>
                      <a:endParaRPr b="1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Members​</a:t>
                      </a:r>
                      <a:endParaRPr b="1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Secondary Members</a:t>
                      </a:r>
                      <a:endParaRPr b="1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Material​</a:t>
                      </a:r>
                      <a:endParaRPr b="1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u="none" cap="none" strike="noStrike"/>
                        <a:t>​AISI 4130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AISI 4130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 </a:t>
                      </a:r>
                      <a:r>
                        <a:rPr lang="en" u="none" cap="none" strike="noStrike"/>
                        <a:t>​AISI 4130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-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Size(mm)​</a:t>
                      </a:r>
                      <a:endParaRPr b="1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u="none" cap="none" strike="noStrike"/>
                        <a:t>​29.21*1</a:t>
                      </a:r>
                      <a:r>
                        <a:rPr lang="en"/>
                        <a:t>.65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25.4*1.2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  </a:t>
                      </a:r>
                      <a:r>
                        <a:rPr lang="en" u="none" cap="none" strike="noStrike"/>
                        <a:t>​25*3            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&gt;25.4*0.89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5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Bending Stiffness​</a:t>
                      </a:r>
                      <a:endParaRPr b="1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u="none" cap="none" strike="noStrike"/>
                        <a:t>​2790.55Nm</a:t>
                      </a:r>
                      <a:r>
                        <a:rPr baseline="30000" lang="en" u="none" cap="none" strike="noStrike"/>
                        <a:t>2</a:t>
                      </a:r>
                      <a:endParaRPr baseline="30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1371.79Nm²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   </a:t>
                      </a:r>
                      <a:r>
                        <a:rPr lang="en" u="none" cap="none" strike="noStrike"/>
                        <a:t>​2619.416Nm²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1056.3Nm</a:t>
                      </a:r>
                      <a:r>
                        <a:rPr baseline="30000" lang="en"/>
                        <a:t>2</a:t>
                      </a:r>
                      <a:endParaRPr baseline="300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57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u="none" cap="none" strike="noStrike"/>
                        <a:t>Bending Strength​</a:t>
                      </a:r>
                      <a:endParaRPr b="1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 u="none" cap="none" strike="noStrike"/>
                        <a:t>​428.88Nm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242.374Nm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    </a:t>
                      </a:r>
                      <a:r>
                        <a:rPr lang="en" u="none" cap="none" strike="noStrike"/>
                        <a:t>​373.10Nm</a:t>
                      </a:r>
                      <a:endParaRPr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150.12Nm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692" name="Google Shape;8692;p62"/>
          <p:cNvSpPr txBox="1"/>
          <p:nvPr/>
        </p:nvSpPr>
        <p:spPr>
          <a:xfrm>
            <a:off x="4664025" y="900850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3" name="Google Shape;8693;p62"/>
          <p:cNvSpPr txBox="1"/>
          <p:nvPr/>
        </p:nvSpPr>
        <p:spPr>
          <a:xfrm>
            <a:off x="7297850" y="258491"/>
            <a:ext cx="2458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Priorities </a:t>
            </a:r>
            <a:r>
              <a:rPr b="1" lang="en" sz="1600" u="sng">
                <a:solidFill>
                  <a:srgbClr val="FFB3B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600" u="sng">
              <a:solidFill>
                <a:srgbClr val="FFB3B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BAJA Rulebook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Drivers comfort 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Drivers Safety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Cost to Manufacture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AutoNum type="arabicPeriod"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Lightweight Rollcage 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4" name="Google Shape;8694;p62"/>
          <p:cNvSpPr txBox="1"/>
          <p:nvPr/>
        </p:nvSpPr>
        <p:spPr>
          <a:xfrm>
            <a:off x="7297850" y="1992271"/>
            <a:ext cx="2632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Ergonomic Analysis</a:t>
            </a:r>
            <a:endParaRPr b="1" sz="1800" u="sng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Upper Arm Score=+1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Lower Arm Score=+1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Wrist Score=+1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Neck Score=+1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Trunk Score=+1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 Score(REBA)=+2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Leg Score(RULA)=+1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Force/Load Score=1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Muscle Score=+1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Activity Score=+1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Coupling Score=0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695" name="Google Shape;8695;p62"/>
          <p:cNvGraphicFramePr/>
          <p:nvPr/>
        </p:nvGraphicFramePr>
        <p:xfrm>
          <a:off x="7293000" y="52077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1133175"/>
                <a:gridCol w="618150"/>
                <a:gridCol w="656000"/>
              </a:tblGrid>
              <a:tr h="32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RULA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REBA</a:t>
                      </a:r>
                      <a:endParaRPr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  <a:tr h="2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Table A</a:t>
                      </a:r>
                      <a:endParaRPr b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Table B</a:t>
                      </a:r>
                      <a:endParaRPr b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Table C</a:t>
                      </a:r>
                      <a:endParaRPr b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2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Score</a:t>
                      </a:r>
                      <a:endParaRPr b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8696" name="Google Shape;8696;p62"/>
          <p:cNvGrpSpPr/>
          <p:nvPr/>
        </p:nvGrpSpPr>
        <p:grpSpPr>
          <a:xfrm>
            <a:off x="818004" y="29900"/>
            <a:ext cx="6411380" cy="3955330"/>
            <a:chOff x="777093" y="124950"/>
            <a:chExt cx="5478876" cy="4282051"/>
          </a:xfrm>
        </p:grpSpPr>
        <p:pic>
          <p:nvPicPr>
            <p:cNvPr id="8697" name="Google Shape;869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7093" y="124950"/>
              <a:ext cx="5478876" cy="42820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8698" name="Google Shape;8698;p62"/>
            <p:cNvPicPr preferRelativeResize="0"/>
            <p:nvPr/>
          </p:nvPicPr>
          <p:blipFill rotWithShape="1">
            <a:blip r:embed="rId4">
              <a:alphaModFix/>
            </a:blip>
            <a:srcRect b="0" l="11267" r="5203" t="0"/>
            <a:stretch/>
          </p:blipFill>
          <p:spPr>
            <a:xfrm>
              <a:off x="850025" y="124950"/>
              <a:ext cx="1615024" cy="19673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cxnSp>
        <p:nvCxnSpPr>
          <p:cNvPr id="8699" name="Google Shape;8699;p62"/>
          <p:cNvCxnSpPr/>
          <p:nvPr/>
        </p:nvCxnSpPr>
        <p:spPr>
          <a:xfrm>
            <a:off x="9685925" y="145300"/>
            <a:ext cx="14400" cy="4838400"/>
          </a:xfrm>
          <a:prstGeom prst="straightConnector1">
            <a:avLst/>
          </a:prstGeom>
          <a:noFill/>
          <a:ln cap="flat" cmpd="sng" w="38100">
            <a:solidFill>
              <a:srgbClr val="C9DAF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00" name="Google Shape;8700;p62"/>
          <p:cNvSpPr txBox="1"/>
          <p:nvPr/>
        </p:nvSpPr>
        <p:spPr>
          <a:xfrm>
            <a:off x="9793975" y="823900"/>
            <a:ext cx="2299200" cy="554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Design Process</a:t>
            </a:r>
            <a:endParaRPr b="1" sz="24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01" name="Google Shape;8701;p62"/>
          <p:cNvGrpSpPr/>
          <p:nvPr/>
        </p:nvGrpSpPr>
        <p:grpSpPr>
          <a:xfrm>
            <a:off x="9857266" y="1806000"/>
            <a:ext cx="2172611" cy="3543234"/>
            <a:chOff x="9944929" y="1948050"/>
            <a:chExt cx="2172611" cy="3543234"/>
          </a:xfrm>
        </p:grpSpPr>
        <p:sp>
          <p:nvSpPr>
            <p:cNvPr id="8702" name="Google Shape;8702;p62"/>
            <p:cNvSpPr/>
            <p:nvPr/>
          </p:nvSpPr>
          <p:spPr>
            <a:xfrm>
              <a:off x="9957816" y="1948050"/>
              <a:ext cx="1745100" cy="590100"/>
            </a:xfrm>
            <a:prstGeom prst="roundRect">
              <a:avLst>
                <a:gd fmla="val 50000" name="adj"/>
              </a:avLst>
            </a:prstGeom>
            <a:solidFill>
              <a:srgbClr val="2CA28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CAD Design</a:t>
              </a:r>
              <a:endParaRPr b="1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3" name="Google Shape;8703;p62"/>
            <p:cNvSpPr/>
            <p:nvPr/>
          </p:nvSpPr>
          <p:spPr>
            <a:xfrm>
              <a:off x="9944929" y="2921526"/>
              <a:ext cx="1745100" cy="590100"/>
            </a:xfrm>
            <a:prstGeom prst="roundRect">
              <a:avLst>
                <a:gd fmla="val 50000" name="adj"/>
              </a:avLst>
            </a:prstGeom>
            <a:solidFill>
              <a:srgbClr val="4FC69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CAE</a:t>
              </a:r>
              <a:endParaRPr b="1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4" name="Google Shape;8704;p62"/>
            <p:cNvSpPr/>
            <p:nvPr/>
          </p:nvSpPr>
          <p:spPr>
            <a:xfrm>
              <a:off x="9959344" y="3913632"/>
              <a:ext cx="1745100" cy="590100"/>
            </a:xfrm>
            <a:prstGeom prst="roundRect">
              <a:avLst>
                <a:gd fmla="val 50000" name="adj"/>
              </a:avLst>
            </a:prstGeom>
            <a:solidFill>
              <a:srgbClr val="4BD29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Manufacturing Ability</a:t>
              </a:r>
              <a:endParaRPr b="1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5" name="Google Shape;8705;p62"/>
            <p:cNvSpPr/>
            <p:nvPr/>
          </p:nvSpPr>
          <p:spPr>
            <a:xfrm>
              <a:off x="9965492" y="4901184"/>
              <a:ext cx="1745100" cy="590100"/>
            </a:xfrm>
            <a:prstGeom prst="roundRect">
              <a:avLst>
                <a:gd fmla="val 50000" name="adj"/>
              </a:avLst>
            </a:prstGeom>
            <a:solidFill>
              <a:srgbClr val="9EEAD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Final Result</a:t>
              </a:r>
              <a:endParaRPr b="1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706" name="Google Shape;8706;p62"/>
            <p:cNvCxnSpPr>
              <a:stCxn id="8702" idx="2"/>
            </p:cNvCxnSpPr>
            <p:nvPr/>
          </p:nvCxnSpPr>
          <p:spPr>
            <a:xfrm>
              <a:off x="10830366" y="2538150"/>
              <a:ext cx="3900" cy="3990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8707" name="Google Shape;8707;p62"/>
            <p:cNvCxnSpPr/>
            <p:nvPr/>
          </p:nvCxnSpPr>
          <p:spPr>
            <a:xfrm>
              <a:off x="10826496" y="4498848"/>
              <a:ext cx="3900" cy="3990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8708" name="Google Shape;8708;p62"/>
            <p:cNvCxnSpPr/>
            <p:nvPr/>
          </p:nvCxnSpPr>
          <p:spPr>
            <a:xfrm>
              <a:off x="10826496" y="3520440"/>
              <a:ext cx="3900" cy="3990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8709" name="Google Shape;8709;p62"/>
            <p:cNvCxnSpPr/>
            <p:nvPr/>
          </p:nvCxnSpPr>
          <p:spPr>
            <a:xfrm>
              <a:off x="12058525" y="2238250"/>
              <a:ext cx="0" cy="199800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8710" name="Google Shape;8710;p62"/>
            <p:cNvCxnSpPr/>
            <p:nvPr/>
          </p:nvCxnSpPr>
          <p:spPr>
            <a:xfrm flipH="1" rot="-10625300">
              <a:off x="11709399" y="2236172"/>
              <a:ext cx="348450" cy="13917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8711" name="Google Shape;8711;p62"/>
            <p:cNvCxnSpPr/>
            <p:nvPr/>
          </p:nvCxnSpPr>
          <p:spPr>
            <a:xfrm flipH="1" rot="-10625300">
              <a:off x="11704995" y="3172785"/>
              <a:ext cx="348450" cy="13917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cxnSp>
          <p:nvCxnSpPr>
            <p:cNvPr id="8712" name="Google Shape;8712;p62"/>
            <p:cNvCxnSpPr/>
            <p:nvPr/>
          </p:nvCxnSpPr>
          <p:spPr>
            <a:xfrm flipH="1" rot="-10625300">
              <a:off x="11709399" y="4205888"/>
              <a:ext cx="348450" cy="13917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8713" name="Google Shape;8713;p62"/>
            <p:cNvSpPr/>
            <p:nvPr/>
          </p:nvSpPr>
          <p:spPr>
            <a:xfrm rot="5400000">
              <a:off x="10726038" y="2643275"/>
              <a:ext cx="211800" cy="138900"/>
            </a:xfrm>
            <a:prstGeom prst="chevron">
              <a:avLst>
                <a:gd fmla="val 50000" name="adj"/>
              </a:avLst>
            </a:prstGeom>
            <a:solidFill>
              <a:srgbClr val="F1C232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62"/>
            <p:cNvSpPr/>
            <p:nvPr/>
          </p:nvSpPr>
          <p:spPr>
            <a:xfrm rot="5400000">
              <a:off x="10727088" y="4631950"/>
              <a:ext cx="211800" cy="141000"/>
            </a:xfrm>
            <a:prstGeom prst="chevron">
              <a:avLst>
                <a:gd fmla="val 50000" name="adj"/>
              </a:avLst>
            </a:prstGeom>
            <a:solidFill>
              <a:srgbClr val="FFD96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62"/>
            <p:cNvSpPr/>
            <p:nvPr/>
          </p:nvSpPr>
          <p:spPr>
            <a:xfrm>
              <a:off x="11759310" y="3108960"/>
              <a:ext cx="211800" cy="138900"/>
            </a:xfrm>
            <a:prstGeom prst="chevron">
              <a:avLst>
                <a:gd fmla="val 50000" name="adj"/>
              </a:avLst>
            </a:prstGeom>
            <a:solidFill>
              <a:srgbClr val="FFD96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62"/>
            <p:cNvSpPr/>
            <p:nvPr/>
          </p:nvSpPr>
          <p:spPr>
            <a:xfrm rot="5400000">
              <a:off x="10726038" y="3650963"/>
              <a:ext cx="211800" cy="138900"/>
            </a:xfrm>
            <a:prstGeom prst="chevron">
              <a:avLst>
                <a:gd fmla="val 50000" name="adj"/>
              </a:avLst>
            </a:prstGeom>
            <a:solidFill>
              <a:srgbClr val="FFD96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62"/>
            <p:cNvSpPr/>
            <p:nvPr/>
          </p:nvSpPr>
          <p:spPr>
            <a:xfrm flipH="1" rot="5400000">
              <a:off x="11942190" y="2578482"/>
              <a:ext cx="211800" cy="138900"/>
            </a:xfrm>
            <a:prstGeom prst="chevron">
              <a:avLst>
                <a:gd fmla="val 50000" name="adj"/>
              </a:avLst>
            </a:prstGeom>
            <a:solidFill>
              <a:srgbClr val="FFD96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62"/>
            <p:cNvSpPr/>
            <p:nvPr/>
          </p:nvSpPr>
          <p:spPr>
            <a:xfrm flipH="1" rot="5400000">
              <a:off x="11942190" y="3611754"/>
              <a:ext cx="211800" cy="138900"/>
            </a:xfrm>
            <a:prstGeom prst="chevron">
              <a:avLst>
                <a:gd fmla="val 50000" name="adj"/>
              </a:avLst>
            </a:prstGeom>
            <a:solidFill>
              <a:srgbClr val="FFD96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19" name="Google Shape;8719;p62"/>
          <p:cNvSpPr txBox="1"/>
          <p:nvPr/>
        </p:nvSpPr>
        <p:spPr>
          <a:xfrm rot="-5400000">
            <a:off x="-2208900" y="2852100"/>
            <a:ext cx="52878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</a:rPr>
              <a:t>ROLL CAGE DESIGN</a:t>
            </a:r>
            <a:endParaRPr b="1" sz="3900">
              <a:solidFill>
                <a:schemeClr val="dk1"/>
              </a:solidFill>
            </a:endParaRPr>
          </a:p>
        </p:txBody>
      </p:sp>
      <p:pic>
        <p:nvPicPr>
          <p:cNvPr id="8720" name="Google Shape;872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0626" y="5908725"/>
            <a:ext cx="1183250" cy="1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1" name="Google Shape;8721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50" y="29900"/>
            <a:ext cx="613301" cy="61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489A"/>
            </a:gs>
            <a:gs pos="100000">
              <a:srgbClr val="030D1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25" name="Shape 8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26" name="Google Shape;8726;p63"/>
          <p:cNvGraphicFramePr/>
          <p:nvPr/>
        </p:nvGraphicFramePr>
        <p:xfrm>
          <a:off x="805265" y="57656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1113900"/>
                <a:gridCol w="1285575"/>
                <a:gridCol w="1816225"/>
                <a:gridCol w="1183950"/>
              </a:tblGrid>
              <a:tr h="502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Mesh type​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Element  Size​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Solver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rgbClr val="4A86E8"/>
                    </a:solidFil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/>
                        <a:t>Structural Simulation</a:t>
                      </a:r>
                      <a:endParaRPr b="1"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Tetrahedral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"/>
                        <a:t>7mm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Nastran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27" name="Google Shape;8727;p63"/>
          <p:cNvGraphicFramePr/>
          <p:nvPr/>
        </p:nvGraphicFramePr>
        <p:xfrm>
          <a:off x="805282" y="243218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1089675"/>
                <a:gridCol w="749900"/>
                <a:gridCol w="740050"/>
                <a:gridCol w="1335450"/>
                <a:gridCol w="1484575"/>
              </a:tblGrid>
              <a:tr h="848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Load case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F.O.S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Von mises ​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Stress(MPa</a:t>
                      </a:r>
                      <a:r>
                        <a:rPr lang="en" sz="1800"/>
                        <a:t>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Displacement (Max) ​(mm)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4A86E8"/>
                    </a:solidFil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Front</a:t>
                      </a:r>
                      <a:endParaRPr b="1"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Impact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10G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1.52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305.6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3.65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Side Impact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 G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1.091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422.4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8.616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7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Rollover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G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1.752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262.6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3.177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Torsion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 G (M)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​1.616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"/>
                        <a:t>284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.4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​5.734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518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Rear Impact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 G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"/>
                        <a:t>1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en"/>
                        <a:t>8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"/>
                        <a:t>255.3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​7.125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28" name="Google Shape;8728;p63"/>
          <p:cNvGraphicFramePr/>
          <p:nvPr/>
        </p:nvGraphicFramePr>
        <p:xfrm>
          <a:off x="5668697" y="929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2423325"/>
                <a:gridCol w="957400"/>
              </a:tblGrid>
              <a:tr h="3813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MATERIAL PROPERTIES</a:t>
                      </a:r>
                      <a:endParaRPr b="1" sz="1800" u="none" cap="none" strike="noStrik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solidFill>
                      <a:srgbClr val="4A86E8"/>
                    </a:solidFill>
                  </a:tcPr>
                </a:tc>
                <a:tc hMerge="1"/>
              </a:tr>
              <a:tr h="381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Carbon Content​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Yield Strength​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460 MPa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  <a:tr h="381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Ultimate Strength​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560 Mpa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  <a:tr h="394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Percentage Elongation​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​2</a:t>
                      </a:r>
                      <a:r>
                        <a:rPr lang="en"/>
                        <a:t>1.50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  <a:tr h="404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Modulus of Elasticity​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205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8729" name="Google Shape;87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900" y="2432175"/>
            <a:ext cx="2936799" cy="227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0" name="Google Shape;87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3175" y="77975"/>
            <a:ext cx="2990901" cy="2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1" name="Google Shape;873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9275" y="2432175"/>
            <a:ext cx="2844801" cy="22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2" name="Google Shape;8732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9275" y="4792650"/>
            <a:ext cx="2844800" cy="20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3" name="Google Shape;8733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7900" y="4786375"/>
            <a:ext cx="2936800" cy="2071624"/>
          </a:xfrm>
          <a:prstGeom prst="rect">
            <a:avLst/>
          </a:prstGeom>
          <a:noFill/>
          <a:ln>
            <a:noFill/>
          </a:ln>
        </p:spPr>
      </p:pic>
      <p:sp>
        <p:nvSpPr>
          <p:cNvPr id="8734" name="Google Shape;8734;p63"/>
          <p:cNvSpPr txBox="1"/>
          <p:nvPr/>
        </p:nvSpPr>
        <p:spPr>
          <a:xfrm>
            <a:off x="11018600" y="2007225"/>
            <a:ext cx="128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Front Impact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5" name="Google Shape;8735;p63"/>
          <p:cNvSpPr txBox="1"/>
          <p:nvPr/>
        </p:nvSpPr>
        <p:spPr>
          <a:xfrm>
            <a:off x="11104998" y="4400650"/>
            <a:ext cx="11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Rear Impact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6" name="Google Shape;8736;p63"/>
          <p:cNvSpPr txBox="1"/>
          <p:nvPr/>
        </p:nvSpPr>
        <p:spPr>
          <a:xfrm>
            <a:off x="8219498" y="4302675"/>
            <a:ext cx="11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Side Impact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7" name="Google Shape;8737;p63"/>
          <p:cNvSpPr txBox="1"/>
          <p:nvPr/>
        </p:nvSpPr>
        <p:spPr>
          <a:xfrm>
            <a:off x="8367323" y="6387125"/>
            <a:ext cx="11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Torsion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8" name="Google Shape;8738;p63"/>
          <p:cNvSpPr txBox="1"/>
          <p:nvPr/>
        </p:nvSpPr>
        <p:spPr>
          <a:xfrm>
            <a:off x="11288000" y="6436200"/>
            <a:ext cx="9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Rollover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9" name="Google Shape;8739;p63"/>
          <p:cNvSpPr txBox="1"/>
          <p:nvPr/>
        </p:nvSpPr>
        <p:spPr>
          <a:xfrm>
            <a:off x="912325" y="116600"/>
            <a:ext cx="4521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*Pictures shown here on Structural Simulation are Deformation pictures and the deformation is scaled for visualization.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0" name="Google Shape;8740;p63"/>
          <p:cNvSpPr txBox="1"/>
          <p:nvPr/>
        </p:nvSpPr>
        <p:spPr>
          <a:xfrm>
            <a:off x="2320438" y="1445925"/>
            <a:ext cx="7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41" name="Google Shape;8741;p63"/>
          <p:cNvGrpSpPr/>
          <p:nvPr/>
        </p:nvGrpSpPr>
        <p:grpSpPr>
          <a:xfrm>
            <a:off x="1521575" y="1446300"/>
            <a:ext cx="1997025" cy="729275"/>
            <a:chOff x="8626875" y="709275"/>
            <a:chExt cx="1997025" cy="729275"/>
          </a:xfrm>
        </p:grpSpPr>
        <p:sp>
          <p:nvSpPr>
            <p:cNvPr id="8742" name="Google Shape;8742;p63"/>
            <p:cNvSpPr/>
            <p:nvPr/>
          </p:nvSpPr>
          <p:spPr>
            <a:xfrm>
              <a:off x="8626875" y="1226027"/>
              <a:ext cx="478200" cy="162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7E6E6"/>
            </a:solidFill>
            <a:ln cap="flat" cmpd="sng" w="9525">
              <a:solidFill>
                <a:srgbClr val="44546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63"/>
            <p:cNvSpPr txBox="1"/>
            <p:nvPr/>
          </p:nvSpPr>
          <p:spPr>
            <a:xfrm>
              <a:off x="9194700" y="709275"/>
              <a:ext cx="1429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4" name="Google Shape;8744;p63"/>
            <p:cNvSpPr txBox="1"/>
            <p:nvPr/>
          </p:nvSpPr>
          <p:spPr>
            <a:xfrm>
              <a:off x="9348100" y="1038350"/>
              <a:ext cx="107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Force Load</a:t>
              </a: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45" name="Google Shape;8745;p63"/>
          <p:cNvSpPr txBox="1"/>
          <p:nvPr/>
        </p:nvSpPr>
        <p:spPr>
          <a:xfrm rot="-5400000">
            <a:off x="-2204350" y="2982175"/>
            <a:ext cx="53277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</a:rPr>
              <a:t>CAE &amp; APPLICATIONS</a:t>
            </a:r>
            <a:endParaRPr b="1" sz="3700">
              <a:solidFill>
                <a:schemeClr val="dk1"/>
              </a:solidFill>
            </a:endParaRPr>
          </a:p>
        </p:txBody>
      </p:sp>
      <p:pic>
        <p:nvPicPr>
          <p:cNvPr id="8746" name="Google Shape;874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20625" y="5908725"/>
            <a:ext cx="1217775" cy="12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7" name="Google Shape;8747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50" y="29900"/>
            <a:ext cx="613301" cy="61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1" name="Shape 8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52" name="Google Shape;8752;p64"/>
          <p:cNvGraphicFramePr/>
          <p:nvPr/>
        </p:nvGraphicFramePr>
        <p:xfrm>
          <a:off x="5725946" y="1092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{46BF4305-F191-4F3C-A9E4-361630F344E8}</a:tableStyleId>
              </a:tblPr>
              <a:tblGrid>
                <a:gridCol w="966150"/>
                <a:gridCol w="950050"/>
                <a:gridCol w="942725"/>
                <a:gridCol w="723700"/>
                <a:gridCol w="1095100"/>
                <a:gridCol w="685625"/>
                <a:gridCol w="1032925"/>
              </a:tblGrid>
              <a:tr h="568475"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300" u="sng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</a:t>
                      </a:r>
                      <a:r>
                        <a:rPr b="1" lang="en" sz="2300" u="sng">
                          <a:solidFill>
                            <a:schemeClr val="lt1"/>
                          </a:solidFill>
                        </a:rPr>
                        <a:t>ECISION MATRIX</a:t>
                      </a:r>
                      <a:r>
                        <a:rPr b="1" lang="en" sz="2300" u="sng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 </a:t>
                      </a:r>
                      <a:endParaRPr sz="1700" u="sng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68475">
                <a:tc row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u="none" cap="none" strike="noStrike"/>
                        <a:t>           Types</a:t>
                      </a:r>
                      <a:endParaRPr sz="12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/>
                        <a:t>   Sub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E9E9E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700" u="none" strike="noStrik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 FRONT (1-10)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E9E9E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700" u="none" strike="noStrik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REAR (1-10)</a:t>
                      </a:r>
                      <a:endParaRPr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E9E9E"/>
                    </a:solidFill>
                  </a:tcPr>
                </a:tc>
                <a:tc hMerge="1"/>
                <a:tc hMerge="1"/>
              </a:tr>
              <a:tr h="568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Macpherson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Double-wishbone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Trailing arm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Semi-trailing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H-arm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Double-wishbone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Size &amp; weight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Wheel control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</a:tr>
              <a:tr h="48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Independent movement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Stability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Complexity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</a:tr>
              <a:tr h="241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   Total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40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28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25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43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</a:t>
                      </a:r>
                      <a:endParaRPr sz="12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8753" name="Google Shape;87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56" y="33052"/>
            <a:ext cx="3687365" cy="187891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754" name="Google Shape;8754;p64"/>
          <p:cNvGraphicFramePr/>
          <p:nvPr/>
        </p:nvGraphicFramePr>
        <p:xfrm>
          <a:off x="789548" y="19608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{46BF4305-F191-4F3C-A9E4-361630F344E8}</a:tableStyleId>
              </a:tblPr>
              <a:tblGrid>
                <a:gridCol w="1643800"/>
                <a:gridCol w="1643800"/>
                <a:gridCol w="1643800"/>
              </a:tblGrid>
              <a:tr h="26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300"/>
                        <a:t>PARAMETER</a:t>
                      </a:r>
                      <a:endParaRPr b="0" sz="1700"/>
                    </a:p>
                  </a:txBody>
                  <a:tcPr marT="45725" marB="45725" marR="91425" marL="91425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300"/>
                        <a:t>FRONT</a:t>
                      </a:r>
                      <a:endParaRPr b="0" sz="1700"/>
                    </a:p>
                  </a:txBody>
                  <a:tcPr marT="45725" marB="45725" marR="91425" marL="91425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300"/>
                        <a:t>REAR</a:t>
                      </a:r>
                      <a:endParaRPr b="0" sz="1700"/>
                    </a:p>
                  </a:txBody>
                  <a:tcPr marT="45725" marB="45725" marR="91425" marL="91425" anchor="ctr">
                    <a:solidFill>
                      <a:srgbClr val="4A86E8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Type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Double A Arm, Damper to Lower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H-arm with Single Upper Link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46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Roll Centre Height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262.96 mm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343.9 mm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26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CG Height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24"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24"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660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Camber/Toe/Castor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-0.25/0.35/0.72°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-0.45/0.35/0°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46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Kingpin Inclination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5.11°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26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Scrub Radius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0.537"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26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Motion Ratio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0.62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0.58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462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Ride Frequency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2.99 Hz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2.69 Hz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26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Spring Rate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4.884 N/mm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5.189</a:t>
                      </a:r>
                      <a:r>
                        <a:rPr lang="en" sz="1200"/>
                        <a:t> N/mm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26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Wheel Rate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12.705</a:t>
                      </a:r>
                      <a:r>
                        <a:rPr lang="en" sz="1200"/>
                        <a:t> N/mm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15.426</a:t>
                      </a:r>
                      <a:r>
                        <a:rPr lang="en" sz="1200"/>
                        <a:t> N/mm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26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Ride Rate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3.059</a:t>
                      </a:r>
                      <a:r>
                        <a:rPr lang="en" sz="1200"/>
                        <a:t> N/mm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3.194 N/mm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  <a:tr h="26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Sprung Mass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 kg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r>
                        <a:rPr lang="en" sz="1200"/>
                        <a:t>4 kg</a:t>
                      </a:r>
                      <a:endParaRPr sz="1600"/>
                    </a:p>
                  </a:txBody>
                  <a:tcPr marT="45725" marB="45725" marR="91425" marL="91425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8755" name="Google Shape;8755;p64"/>
          <p:cNvPicPr preferRelativeResize="0"/>
          <p:nvPr/>
        </p:nvPicPr>
        <p:blipFill rotWithShape="1">
          <a:blip r:embed="rId4">
            <a:alphaModFix/>
          </a:blip>
          <a:srcRect b="9998" l="52278" r="1989" t="23427"/>
          <a:stretch/>
        </p:blipFill>
        <p:spPr>
          <a:xfrm>
            <a:off x="9226476" y="3558763"/>
            <a:ext cx="2895739" cy="220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6" name="Google Shape;8756;p64"/>
          <p:cNvPicPr preferRelativeResize="0"/>
          <p:nvPr/>
        </p:nvPicPr>
        <p:blipFill rotWithShape="1">
          <a:blip r:embed="rId5">
            <a:alphaModFix/>
          </a:blip>
          <a:srcRect b="7437" l="46695" r="47" t="18399"/>
          <a:stretch/>
        </p:blipFill>
        <p:spPr>
          <a:xfrm>
            <a:off x="5787271" y="3565113"/>
            <a:ext cx="3196747" cy="218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7" name="Google Shape;8757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8421" y="5815032"/>
            <a:ext cx="1394286" cy="97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8" name="Google Shape;8758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7300" y="5815050"/>
            <a:ext cx="1394275" cy="97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9" name="Google Shape;8759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33035" y="5815058"/>
            <a:ext cx="1324578" cy="970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0" name="Google Shape;8760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655396" y="5815057"/>
            <a:ext cx="1255868" cy="950459"/>
          </a:xfrm>
          <a:prstGeom prst="rect">
            <a:avLst/>
          </a:prstGeom>
          <a:noFill/>
          <a:ln>
            <a:noFill/>
          </a:ln>
        </p:spPr>
      </p:pic>
      <p:sp>
        <p:nvSpPr>
          <p:cNvPr id="8761" name="Google Shape;8761;p64"/>
          <p:cNvSpPr txBox="1"/>
          <p:nvPr/>
        </p:nvSpPr>
        <p:spPr>
          <a:xfrm rot="-5400000">
            <a:off x="-1268700" y="3259050"/>
            <a:ext cx="3312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SUSPENSION</a:t>
            </a:r>
            <a:endParaRPr/>
          </a:p>
        </p:txBody>
      </p:sp>
      <p:pic>
        <p:nvPicPr>
          <p:cNvPr id="8762" name="Google Shape;8762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20626" y="5908725"/>
            <a:ext cx="1183250" cy="1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3" name="Google Shape;8763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50" y="29900"/>
            <a:ext cx="613301" cy="61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489A"/>
            </a:gs>
            <a:gs pos="100000">
              <a:srgbClr val="030D1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767" name="Shape 8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8" name="Google Shape;8768;p65"/>
          <p:cNvSpPr txBox="1"/>
          <p:nvPr>
            <p:ph type="title"/>
          </p:nvPr>
        </p:nvSpPr>
        <p:spPr>
          <a:xfrm>
            <a:off x="50" y="0"/>
            <a:ext cx="12189000" cy="769200"/>
          </a:xfrm>
          <a:prstGeom prst="rect">
            <a:avLst/>
          </a:prstGeom>
          <a:gradFill>
            <a:gsLst>
              <a:gs pos="0">
                <a:srgbClr val="05489A"/>
              </a:gs>
              <a:gs pos="100000">
                <a:srgbClr val="030D1A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r>
              <a:rPr b="1" lang="en" sz="3630" u="sng"/>
              <a:t>STEERING &amp; WHEEL GEOMETRY</a:t>
            </a:r>
            <a:endParaRPr b="1" sz="3630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r>
              <a:t/>
            </a:r>
            <a:endParaRPr sz="2430"/>
          </a:p>
        </p:txBody>
      </p:sp>
      <p:graphicFrame>
        <p:nvGraphicFramePr>
          <p:cNvPr id="8769" name="Google Shape;8769;p65"/>
          <p:cNvGraphicFramePr/>
          <p:nvPr/>
        </p:nvGraphicFramePr>
        <p:xfrm>
          <a:off x="-12" y="15410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1673400"/>
                <a:gridCol w="1458500"/>
              </a:tblGrid>
              <a:tr h="32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Wheelbase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1550 mm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2F2F2"/>
                    </a:solidFill>
                  </a:tcPr>
                </a:tc>
              </a:tr>
              <a:tr h="594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Track Width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Front-1500mm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Rear - 1488mm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5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MIn. Turning Radius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4284.33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55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Ackermann Percentage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70.06 %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35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Steering Angles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Inner - 23.68°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Outer - 17.11°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5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Rack Length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 inches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5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Rack Travel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231.96 mm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5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Steering Ratio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11.4 :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5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Steering Effort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74</a:t>
                      </a:r>
                      <a:r>
                        <a:rPr lang="en"/>
                        <a:t> 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58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Torque on Pinion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11250</a:t>
                      </a:r>
                      <a:r>
                        <a:rPr lang="en"/>
                        <a:t> N-mm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4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Steering Condition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Understeer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770" name="Google Shape;8770;p65"/>
          <p:cNvSpPr txBox="1"/>
          <p:nvPr/>
        </p:nvSpPr>
        <p:spPr>
          <a:xfrm>
            <a:off x="3131898" y="3765975"/>
            <a:ext cx="3415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STEERING SPECIFICATIONS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8771" name="Google Shape;8771;p65"/>
          <p:cNvGraphicFramePr/>
          <p:nvPr/>
        </p:nvGraphicFramePr>
        <p:xfrm>
          <a:off x="3132025" y="4153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2300950"/>
                <a:gridCol w="1114725"/>
              </a:tblGrid>
              <a:tr h="50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Steering Column Type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Collapsible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Tie Rod Length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473.14 mm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Lock to Lock Angle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540°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72" name="Google Shape;8772;p65"/>
          <p:cNvGraphicFramePr/>
          <p:nvPr/>
        </p:nvGraphicFramePr>
        <p:xfrm>
          <a:off x="3132013" y="544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2300950"/>
                <a:gridCol w="11147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Tie Rod Material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AISI 4340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Upright and Wheel HUb Material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 6061 T6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40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Steering Wheel Diameter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 inches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773" name="Google Shape;8773;p65"/>
          <p:cNvSpPr txBox="1"/>
          <p:nvPr/>
        </p:nvSpPr>
        <p:spPr>
          <a:xfrm>
            <a:off x="3131900" y="769200"/>
            <a:ext cx="3415800" cy="4002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WHEEL GEOMETRY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8774" name="Google Shape;8774;p65"/>
          <p:cNvGraphicFramePr/>
          <p:nvPr/>
        </p:nvGraphicFramePr>
        <p:xfrm>
          <a:off x="3131900" y="1156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1440625"/>
                <a:gridCol w="1975300"/>
              </a:tblGrid>
              <a:tr h="38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Camber Angle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-0.25°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Toe Angle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0.35°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4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Castor Angle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0.72°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372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Castor Offset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4.64 mm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415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Kingpin Angle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5.11°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40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Kingpin Offset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 Wheel - 25.12 mm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At Ground - 13.63 mm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775" name="Google Shape;8775;p65"/>
          <p:cNvSpPr txBox="1"/>
          <p:nvPr/>
        </p:nvSpPr>
        <p:spPr>
          <a:xfrm>
            <a:off x="-50" y="769200"/>
            <a:ext cx="3132000" cy="7695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CENTRALIZED RACK AND PINION STEERING</a:t>
            </a:r>
            <a:endParaRPr b="1" sz="2100">
              <a:solidFill>
                <a:schemeClr val="dk1"/>
              </a:solidFill>
            </a:endParaRPr>
          </a:p>
        </p:txBody>
      </p:sp>
      <p:pic>
        <p:nvPicPr>
          <p:cNvPr id="8776" name="Google Shape;87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763" y="3768800"/>
            <a:ext cx="2553426" cy="2726176"/>
          </a:xfrm>
          <a:prstGeom prst="rect">
            <a:avLst/>
          </a:prstGeom>
          <a:noFill/>
          <a:ln>
            <a:noFill/>
          </a:ln>
        </p:spPr>
      </p:pic>
      <p:sp>
        <p:nvSpPr>
          <p:cNvPr id="8777" name="Google Shape;8777;p65"/>
          <p:cNvSpPr txBox="1"/>
          <p:nvPr/>
        </p:nvSpPr>
        <p:spPr>
          <a:xfrm>
            <a:off x="6547825" y="6454625"/>
            <a:ext cx="2553300" cy="400200"/>
          </a:xfrm>
          <a:prstGeom prst="rect">
            <a:avLst/>
          </a:prstGeom>
          <a:gradFill>
            <a:gsLst>
              <a:gs pos="0">
                <a:srgbClr val="05489A"/>
              </a:gs>
              <a:gs pos="100000">
                <a:srgbClr val="030D1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WHEEL HUB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778" name="Google Shape;8778;p65"/>
          <p:cNvSpPr txBox="1"/>
          <p:nvPr/>
        </p:nvSpPr>
        <p:spPr>
          <a:xfrm>
            <a:off x="9091488" y="6454625"/>
            <a:ext cx="3107100" cy="400200"/>
          </a:xfrm>
          <a:prstGeom prst="rect">
            <a:avLst/>
          </a:prstGeom>
          <a:gradFill>
            <a:gsLst>
              <a:gs pos="0">
                <a:srgbClr val="05489A"/>
              </a:gs>
              <a:gs pos="100000">
                <a:srgbClr val="030D1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STEERING KNUCKLE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8779" name="Google Shape;877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700" y="769200"/>
            <a:ext cx="5641249" cy="29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0" name="Google Shape;878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8225" y="-293737"/>
            <a:ext cx="1356675" cy="13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1" name="Google Shape;878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6600" y="3771650"/>
            <a:ext cx="3087825" cy="268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2" name="Google Shape;878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13350" y="29900"/>
            <a:ext cx="613301" cy="61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786" name="Shape 8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87" name="Google Shape;8787;p66"/>
          <p:cNvGraphicFramePr/>
          <p:nvPr/>
        </p:nvGraphicFramePr>
        <p:xfrm>
          <a:off x="888744" y="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3258350"/>
                <a:gridCol w="2506375"/>
              </a:tblGrid>
              <a:tr h="413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i="0" lang="en" sz="1800" u="sng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SPECIFICATIONS</a:t>
                      </a:r>
                      <a:endParaRPr sz="1800" u="sng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cap="none" strike="noStrike">
                          <a:solidFill>
                            <a:schemeClr val="dk1"/>
                          </a:solidFill>
                        </a:rPr>
                        <a:t>VALUES</a:t>
                      </a:r>
                      <a:endParaRPr u="sng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solidFill>
                      <a:srgbClr val="4A86E8"/>
                    </a:solidFill>
                  </a:tcPr>
                </a:tc>
              </a:tr>
              <a:tr h="3723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Pedal Force​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 N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86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Pedal Ratio​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6:1​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26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Pedal Travel​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">
                          <a:solidFill>
                            <a:srgbClr val="002033"/>
                          </a:solidFill>
                        </a:rPr>
                        <a:t>167.64 mm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30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Brake Pad Area​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​706.858 mm</a:t>
                      </a:r>
                      <a:r>
                        <a:rPr baseline="30000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aseline="30000"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86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Braking Radius​ (front/rear)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0.105m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 / 0.095m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accent2"/>
                    </a:solidFill>
                  </a:tcPr>
                </a:tc>
              </a:tr>
              <a:tr h="371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Coefficient of Friction of ​Brake Pad​</a:t>
                      </a:r>
                      <a:endParaRPr u="none" cap="none" strike="noStrike"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/>
                        <a:t>0.4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40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Deceleration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9.909</a:t>
                      </a:r>
                      <a:r>
                        <a:rPr lang="en"/>
                        <a:t> m/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"/>
                        <a:t>s</a:t>
                      </a:r>
                      <a:r>
                        <a:rPr baseline="30000" lang="en"/>
                        <a:t>2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36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Braking Force​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"/>
                        <a:t>4954.586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99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Static Rolling Radius​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0.2921 m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accent2"/>
                    </a:solidFill>
                  </a:tcPr>
                </a:tc>
              </a:tr>
              <a:tr h="386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Static Axle Load(front/rear)​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981 N/ 1471.5 N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86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Dynamic Axle Load(front/rear)​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1863.9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N/</a:t>
                      </a:r>
                      <a:r>
                        <a:rPr lang="en"/>
                        <a:t>588.6</a:t>
                      </a:r>
                      <a:r>
                        <a:rPr lang="en"/>
                        <a:t> N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446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Transf</a:t>
                      </a:r>
                      <a:r>
                        <a:rPr b="1" lang="en"/>
                        <a:t>er </a:t>
                      </a: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(40 km</a:t>
                      </a:r>
                      <a:r>
                        <a:rPr b="1" lang="en"/>
                        <a:t>/</a:t>
                      </a: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hr to 0 km</a:t>
                      </a:r>
                      <a:r>
                        <a:rPr b="1" lang="en"/>
                        <a:t>/</a:t>
                      </a: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hr)​</a:t>
                      </a:r>
                      <a:endParaRPr/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"/>
                        <a:t> 99.09 kg (990.9 N)</a:t>
                      </a:r>
                      <a:endParaRPr/>
                    </a:p>
                  </a:txBody>
                  <a:tcPr marT="45725" marB="45725" marR="91450" marL="91450" anchor="ctr"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"/>
                        <a:t>Brake Torque Applied​</a:t>
                      </a:r>
                      <a:r>
                        <a:rPr lang="en"/>
                        <a:t> </a:t>
                      </a:r>
                      <a:r>
                        <a:rPr b="1" lang="en"/>
                        <a:t>(Front/Rear)​</a:t>
                      </a:r>
                      <a:endParaRPr b="1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"/>
                        <a:t>497.576 Nm/ 452.342 Nm</a:t>
                      </a:r>
                      <a:endParaRPr sz="17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427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Brake Torque Required​</a:t>
                      </a:r>
                      <a:r>
                        <a:rPr lang="en"/>
                        <a:t> </a:t>
                      </a: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(Front/Rear)​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"/>
                        <a:t>326.667 Nm /103.158 Nm </a:t>
                      </a:r>
                      <a:endParaRPr/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3889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Coefficient of Friction of Road​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0.6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86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Stopping Distance​ </a:t>
                      </a:r>
                      <a:r>
                        <a:rPr b="1" lang="en"/>
                        <a:t>  (40 km/hr to 0 km/hr)​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      6.</a:t>
                      </a:r>
                      <a:r>
                        <a:rPr lang="en"/>
                        <a:t>228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    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86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Stopping Time ​</a:t>
                      </a:r>
                      <a:r>
                        <a:rPr b="1" lang="en"/>
                        <a:t>  (40 km/hr to 0 km/hr)​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r>
                        <a:rPr lang="en"/>
                        <a:t>1.212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788" name="Google Shape;8788;p66"/>
          <p:cNvSpPr txBox="1"/>
          <p:nvPr/>
        </p:nvSpPr>
        <p:spPr>
          <a:xfrm rot="-5400226">
            <a:off x="-1843952" y="3144750"/>
            <a:ext cx="45615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BRAKING SYSTEM</a:t>
            </a:r>
            <a:endParaRPr sz="35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aphicFrame>
        <p:nvGraphicFramePr>
          <p:cNvPr id="8789" name="Google Shape;8789;p66"/>
          <p:cNvGraphicFramePr/>
          <p:nvPr/>
        </p:nvGraphicFramePr>
        <p:xfrm>
          <a:off x="6653466" y="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5571950"/>
              </a:tblGrid>
              <a:tr h="400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cap="none" strike="noStrike">
                          <a:solidFill>
                            <a:srgbClr val="FFFFFF"/>
                          </a:solidFill>
                        </a:rPr>
                        <a:t>BRAKING SYSTEM​</a:t>
                      </a:r>
                      <a:endParaRPr b="1" sz="1800" u="sng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4A86E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1.​ Inboards in Rear , Outboards in Front.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2.​ Front - </a:t>
                      </a:r>
                      <a:r>
                        <a:rPr lang="en"/>
                        <a:t>Rear Applied Braking Force Split (70:30)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3.​ </a:t>
                      </a:r>
                      <a:r>
                        <a:rPr lang="en"/>
                        <a:t>All wheels of the ATV lock together. 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90" name="Google Shape;8790;p66"/>
          <p:cNvGraphicFramePr/>
          <p:nvPr/>
        </p:nvGraphicFramePr>
        <p:xfrm>
          <a:off x="6684610" y="46415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{53587C4C-D4DC-4A2A-AF5E-2FDB0425C061}</a:tableStyleId>
              </a:tblPr>
              <a:tblGrid>
                <a:gridCol w="1645425"/>
                <a:gridCol w="1058875"/>
                <a:gridCol w="2805375"/>
              </a:tblGrid>
              <a:tr h="36577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u="sng" cap="none" strike="noStrike">
                          <a:solidFill>
                            <a:schemeClr val="dk1"/>
                          </a:solidFill>
                        </a:rPr>
                        <a:t>PARTICULARS OF BRAKING SYSTEM AND TYRES​</a:t>
                      </a:r>
                      <a:endParaRPr b="1" sz="1800" u="sng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4A86E8"/>
                    </a:solidFill>
                  </a:tcPr>
                </a:tc>
                <a:tc hMerge="1"/>
                <a:tc hMerge="1"/>
              </a:tr>
              <a:tr h="321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   Parts​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Quantity​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 Specifications​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Master Cylinder​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0.75” dia.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 </a:t>
                      </a:r>
                      <a:r>
                        <a:rPr lang="en"/>
                        <a:t>&amp; S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troke length – 1.1”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 Brake Caliper​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  4    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 mm dia.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  Brake Disc​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  4    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220 mm (F)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​/ 200 mm(</a:t>
                      </a:r>
                      <a:r>
                        <a:rPr lang="en"/>
                        <a:t>R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</a:t>
                      </a:r>
                      <a:r>
                        <a:rPr lang="en"/>
                        <a:t>dia.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  <a:tr h="309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 Brake Fluid​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DOT4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     Tyres​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BKT 23x10x10</a:t>
                      </a: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​</a:t>
                      </a:r>
                      <a:endParaRPr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8791" name="Google Shape;87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426" y="5908725"/>
            <a:ext cx="1183250" cy="1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2" name="Google Shape;8792;p66"/>
          <p:cNvPicPr preferRelativeResize="0"/>
          <p:nvPr/>
        </p:nvPicPr>
        <p:blipFill rotWithShape="1">
          <a:blip r:embed="rId4">
            <a:alphaModFix/>
          </a:blip>
          <a:srcRect b="3892" l="0" r="2114" t="0"/>
          <a:stretch/>
        </p:blipFill>
        <p:spPr>
          <a:xfrm>
            <a:off x="9902325" y="1365559"/>
            <a:ext cx="2241201" cy="1608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3" name="Google Shape;8793;p66"/>
          <p:cNvPicPr preferRelativeResize="0"/>
          <p:nvPr/>
        </p:nvPicPr>
        <p:blipFill rotWithShape="1">
          <a:blip r:embed="rId5">
            <a:alphaModFix/>
          </a:blip>
          <a:srcRect b="-8577" l="0" r="0" t="0"/>
          <a:stretch/>
        </p:blipFill>
        <p:spPr>
          <a:xfrm>
            <a:off x="9902300" y="3024950"/>
            <a:ext cx="2241200" cy="167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4" name="Google Shape;8794;p66"/>
          <p:cNvPicPr preferRelativeResize="0"/>
          <p:nvPr/>
        </p:nvPicPr>
        <p:blipFill rotWithShape="1">
          <a:blip r:embed="rId6">
            <a:alphaModFix/>
          </a:blip>
          <a:srcRect b="18521" l="0" r="0" t="14807"/>
          <a:stretch/>
        </p:blipFill>
        <p:spPr>
          <a:xfrm>
            <a:off x="6684650" y="1638900"/>
            <a:ext cx="3144550" cy="214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5" name="Google Shape;87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550" y="91650"/>
            <a:ext cx="613301" cy="613301"/>
          </a:xfrm>
          <a:prstGeom prst="rect">
            <a:avLst/>
          </a:prstGeom>
          <a:noFill/>
          <a:ln>
            <a:noFill/>
          </a:ln>
        </p:spPr>
      </p:pic>
      <p:sp>
        <p:nvSpPr>
          <p:cNvPr id="8796" name="Google Shape;8796;p66"/>
          <p:cNvSpPr txBox="1"/>
          <p:nvPr/>
        </p:nvSpPr>
        <p:spPr>
          <a:xfrm rot="-321">
            <a:off x="6684600" y="3868621"/>
            <a:ext cx="32178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Braking Circuit</a:t>
            </a:r>
            <a:endParaRPr sz="2700">
              <a:solidFill>
                <a:schemeClr val="dk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800" name="Shape 8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1" name="Google Shape;8801;p67"/>
          <p:cNvSpPr txBox="1"/>
          <p:nvPr/>
        </p:nvSpPr>
        <p:spPr>
          <a:xfrm>
            <a:off x="1180375" y="-45050"/>
            <a:ext cx="342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SPECIFICATION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802" name="Google Shape;8802;p67"/>
          <p:cNvGraphicFramePr/>
          <p:nvPr/>
        </p:nvGraphicFramePr>
        <p:xfrm>
          <a:off x="1219475" y="401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1484925"/>
                <a:gridCol w="1865875"/>
              </a:tblGrid>
              <a:tr h="778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Motor Type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Permanent Magnet Synchronous Motor 48V</a:t>
                      </a:r>
                      <a:endParaRPr sz="1300">
                        <a:solidFill>
                          <a:srgbClr val="3D85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Rated Current(A)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 sz="1200">
                        <a:solidFill>
                          <a:srgbClr val="3D85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Rated Speed (RPM)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2500±200</a:t>
                      </a:r>
                      <a:endParaRPr sz="1200">
                        <a:solidFill>
                          <a:srgbClr val="3D85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Rated Torque(Nm)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18.23@2420</a:t>
                      </a:r>
                      <a:endParaRPr sz="1200">
                        <a:solidFill>
                          <a:srgbClr val="3D85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6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 Max Torque(Nm)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62.65@486</a:t>
                      </a:r>
                      <a:endParaRPr sz="1200">
                        <a:solidFill>
                          <a:srgbClr val="3D85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6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Continuous Rated Power(Kw)@RPM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4096@2503</a:t>
                      </a:r>
                      <a:endParaRPr sz="1200">
                        <a:solidFill>
                          <a:srgbClr val="3D85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6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Max. Power(Kw)@RPM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4619@2420</a:t>
                      </a:r>
                      <a:endParaRPr sz="1200">
                        <a:solidFill>
                          <a:srgbClr val="3D85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Efficiency(η)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&gt;88%</a:t>
                      </a:r>
                      <a:endParaRPr sz="1200">
                        <a:solidFill>
                          <a:srgbClr val="3D85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8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Poles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3D85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solidFill>
                          <a:srgbClr val="3D85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803" name="Google Shape;8803;p67"/>
          <p:cNvSpPr txBox="1"/>
          <p:nvPr/>
        </p:nvSpPr>
        <p:spPr>
          <a:xfrm>
            <a:off x="4570275" y="3027025"/>
            <a:ext cx="4012200" cy="198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Gear material :</a:t>
            </a:r>
            <a:r>
              <a:rPr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AISI 4340 </a:t>
            </a:r>
            <a:endParaRPr sz="13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Tensile </a:t>
            </a: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Strength</a:t>
            </a: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745 Mpa</a:t>
            </a:r>
            <a:endParaRPr sz="13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Yield Strength:</a:t>
            </a:r>
            <a:r>
              <a:rPr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470 MPa</a:t>
            </a:r>
            <a:endParaRPr sz="13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Bulk Modulus:</a:t>
            </a:r>
            <a:r>
              <a:rPr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140 GPa</a:t>
            </a:r>
            <a:endParaRPr sz="13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Shear Modulus:</a:t>
            </a:r>
            <a:r>
              <a:rPr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80 GPa</a:t>
            </a:r>
            <a:endParaRPr sz="13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Hardness, Brinell: </a:t>
            </a:r>
            <a:r>
              <a:rPr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217</a:t>
            </a:r>
            <a:endParaRPr sz="13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Thermal Property</a:t>
            </a:r>
            <a:endParaRPr b="1" sz="1300" u="sng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Thermal expansion </a:t>
            </a: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coefficient</a:t>
            </a: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  12.3μm/m°C</a:t>
            </a:r>
            <a:endParaRPr sz="13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Thermal Conductivity:</a:t>
            </a:r>
            <a:r>
              <a:rPr lang="en" sz="13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                       44.5 W/mK</a:t>
            </a:r>
            <a:endParaRPr sz="13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4" name="Google Shape;8804;p67"/>
          <p:cNvSpPr txBox="1"/>
          <p:nvPr/>
        </p:nvSpPr>
        <p:spPr>
          <a:xfrm>
            <a:off x="1219475" y="5362600"/>
            <a:ext cx="7869000" cy="895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1 module, 20 teeth, bevel gear with 2 x M4 screw holes, 8mm shaft, 1 input shaft drive 2 forward and reverse output shafts (2 output shafts rotating in opposite directions).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1:1 Right Angle Bevel Gearbox for Simple DIY Mechanical Application.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5" name="Google Shape;8805;p67"/>
          <p:cNvSpPr txBox="1"/>
          <p:nvPr/>
        </p:nvSpPr>
        <p:spPr>
          <a:xfrm rot="-5400000">
            <a:off x="-1626300" y="2510850"/>
            <a:ext cx="41226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</a:rPr>
              <a:t>POWERTRAIN</a:t>
            </a:r>
            <a:endParaRPr b="1" sz="3900">
              <a:solidFill>
                <a:schemeClr val="dk1"/>
              </a:solidFill>
            </a:endParaRPr>
          </a:p>
        </p:txBody>
      </p:sp>
      <p:sp>
        <p:nvSpPr>
          <p:cNvPr id="8806" name="Google Shape;8806;p67"/>
          <p:cNvSpPr txBox="1"/>
          <p:nvPr/>
        </p:nvSpPr>
        <p:spPr>
          <a:xfrm>
            <a:off x="1180375" y="4930900"/>
            <a:ext cx="342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FNR</a:t>
            </a: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SPECIFICATIONS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07" name="Google Shape;88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426" y="5908725"/>
            <a:ext cx="1183250" cy="1183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808" name="Google Shape;8808;p67"/>
          <p:cNvGraphicFramePr/>
          <p:nvPr/>
        </p:nvGraphicFramePr>
        <p:xfrm>
          <a:off x="4609375" y="40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1239025"/>
                <a:gridCol w="1239025"/>
                <a:gridCol w="1239025"/>
                <a:gridCol w="1239025"/>
                <a:gridCol w="1239025"/>
                <a:gridCol w="1239025"/>
              </a:tblGrid>
              <a:tr h="40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Gear Ratio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Power on Wheels(W)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Torque to wheels(N-m)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Force on wheels(N)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Speed(kmph)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3491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Continuous 18.23(Nm)@2420rpm</a:t>
                      </a:r>
                      <a:endParaRPr sz="17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1.11E+04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43.752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149.7331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44.415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9100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1.29E+04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51.044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174.6886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38.07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9100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1.48E+04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58.336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199.6441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33.31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91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Max 62.65(Nm)@486rpm</a:t>
                      </a:r>
                      <a:endParaRPr sz="17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7.65E+03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150.36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514.5791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9100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8.93E+03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175.41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600.3422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7.64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9100">
                <a:tc vMerge="1"/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1.02E+04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200.48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686.1054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6.68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pic>
        <p:nvPicPr>
          <p:cNvPr id="8809" name="Google Shape;880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0" y="29900"/>
            <a:ext cx="613301" cy="61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813" name="Shape 8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4" name="Google Shape;8814;p68"/>
          <p:cNvSpPr txBox="1"/>
          <p:nvPr/>
        </p:nvSpPr>
        <p:spPr>
          <a:xfrm>
            <a:off x="1038825" y="167700"/>
            <a:ext cx="428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CONTROLLER SPECIFICATIONS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815" name="Google Shape;8815;p68"/>
          <p:cNvGraphicFramePr/>
          <p:nvPr/>
        </p:nvGraphicFramePr>
        <p:xfrm>
          <a:off x="1165700" y="71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{3C8C0CF1-5276-479D-AD0A-C26347BC3F7B}</a:tableStyleId>
              </a:tblPr>
              <a:tblGrid>
                <a:gridCol w="2344800"/>
                <a:gridCol w="1361200"/>
              </a:tblGrid>
              <a:tr h="42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Rated Voltage 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48V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5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Peak Protection DC Current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250A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Rated DC Current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250A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Rated Power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7500W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Under Voltage Protection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42V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5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Natural cooling Ambient Temperature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20-60 degree C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Throttle Voltage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1V to 4.5V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Ambient Temperature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FA8DC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20-60°C</a:t>
                      </a:r>
                      <a:endParaRPr>
                        <a:solidFill>
                          <a:srgbClr val="6FA8DC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8816" name="Google Shape;8816;p68"/>
          <p:cNvSpPr txBox="1"/>
          <p:nvPr/>
        </p:nvSpPr>
        <p:spPr>
          <a:xfrm>
            <a:off x="1121800" y="5450000"/>
            <a:ext cx="4412700" cy="1161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Pack: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50V Capacity- 70Ah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Arrangement: 14 Series, 14 Parallel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Weight: 20 kg (Approx)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7" name="Google Shape;8817;p68"/>
          <p:cNvSpPr txBox="1"/>
          <p:nvPr/>
        </p:nvSpPr>
        <p:spPr>
          <a:xfrm>
            <a:off x="5182213" y="167700"/>
            <a:ext cx="729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MOTOR CONTROLLER CONNECTION CIRCUIT DIAGRAM</a:t>
            </a:r>
            <a:r>
              <a:rPr lang="en" sz="2000"/>
              <a:t>  </a:t>
            </a:r>
            <a:endParaRPr sz="2000"/>
          </a:p>
        </p:txBody>
      </p:sp>
      <p:pic>
        <p:nvPicPr>
          <p:cNvPr id="8818" name="Google Shape;88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959" y="716638"/>
            <a:ext cx="5497967" cy="3358374"/>
          </a:xfrm>
          <a:prstGeom prst="rect">
            <a:avLst/>
          </a:prstGeom>
          <a:noFill/>
          <a:ln cap="flat" cmpd="sng" w="2857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19" name="Google Shape;8819;p68"/>
          <p:cNvSpPr txBox="1"/>
          <p:nvPr/>
        </p:nvSpPr>
        <p:spPr>
          <a:xfrm rot="-5400000">
            <a:off x="-1742700" y="2879625"/>
            <a:ext cx="4671300" cy="1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TRACTIVE SYSTEM &amp; CIRCUIT DESIGN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8820" name="Google Shape;8820;p68"/>
          <p:cNvSpPr txBox="1"/>
          <p:nvPr/>
        </p:nvSpPr>
        <p:spPr>
          <a:xfrm>
            <a:off x="1787300" y="4957400"/>
            <a:ext cx="393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PACK SPECIFICATIONS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1" name="Google Shape;8821;p68"/>
          <p:cNvSpPr txBox="1"/>
          <p:nvPr/>
        </p:nvSpPr>
        <p:spPr>
          <a:xfrm>
            <a:off x="5470400" y="4346000"/>
            <a:ext cx="6549600" cy="22653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Specification: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26650</a:t>
            </a: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5000mAh Cylindrical Li-ion rechargeable cell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voltage: 3.6V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Charging voltage 4.2 ±0.05 V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Discharge ending voltage: 2.75±0.05 V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charging current: 0.5C(2500mA)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 discharge current 0.5C(2500mA)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recommended charge and discharge cell body temperature: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Charge:0~60°C, Discharge:-20~60°C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Weight: 93±3g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22" name="Google Shape;88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4426" y="5908725"/>
            <a:ext cx="1183250" cy="11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3" name="Google Shape;88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550" y="107350"/>
            <a:ext cx="613301" cy="61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